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287"/>
  </p:notesMasterIdLst>
  <p:sldIdLst>
    <p:sldId id="278" r:id="rId2"/>
    <p:sldId id="280" r:id="rId3"/>
    <p:sldId id="608" r:id="rId4"/>
    <p:sldId id="261" r:id="rId5"/>
    <p:sldId id="606" r:id="rId6"/>
    <p:sldId id="607" r:id="rId7"/>
    <p:sldId id="281" r:id="rId8"/>
    <p:sldId id="284" r:id="rId9"/>
    <p:sldId id="288" r:id="rId10"/>
    <p:sldId id="285" r:id="rId11"/>
    <p:sldId id="290" r:id="rId12"/>
    <p:sldId id="293" r:id="rId13"/>
    <p:sldId id="298" r:id="rId14"/>
    <p:sldId id="292" r:id="rId15"/>
    <p:sldId id="295" r:id="rId16"/>
    <p:sldId id="296" r:id="rId17"/>
    <p:sldId id="297" r:id="rId18"/>
    <p:sldId id="299" r:id="rId19"/>
    <p:sldId id="301" r:id="rId20"/>
    <p:sldId id="304" r:id="rId21"/>
    <p:sldId id="308" r:id="rId22"/>
    <p:sldId id="315" r:id="rId23"/>
    <p:sldId id="316" r:id="rId24"/>
    <p:sldId id="322" r:id="rId25"/>
    <p:sldId id="323" r:id="rId26"/>
    <p:sldId id="324" r:id="rId27"/>
    <p:sldId id="325" r:id="rId28"/>
    <p:sldId id="326" r:id="rId29"/>
    <p:sldId id="320" r:id="rId30"/>
    <p:sldId id="588" r:id="rId31"/>
    <p:sldId id="328" r:id="rId32"/>
    <p:sldId id="327" r:id="rId33"/>
    <p:sldId id="329" r:id="rId34"/>
    <p:sldId id="609" r:id="rId35"/>
    <p:sldId id="610" r:id="rId36"/>
    <p:sldId id="302" r:id="rId37"/>
    <p:sldId id="401" r:id="rId38"/>
    <p:sldId id="303" r:id="rId39"/>
    <p:sldId id="590" r:id="rId40"/>
    <p:sldId id="594" r:id="rId41"/>
    <p:sldId id="591" r:id="rId42"/>
    <p:sldId id="592" r:id="rId43"/>
    <p:sldId id="593" r:id="rId44"/>
    <p:sldId id="595" r:id="rId45"/>
    <p:sldId id="338" r:id="rId46"/>
    <p:sldId id="339" r:id="rId47"/>
    <p:sldId id="611" r:id="rId48"/>
    <p:sldId id="331" r:id="rId49"/>
    <p:sldId id="333" r:id="rId50"/>
    <p:sldId id="612" r:id="rId51"/>
    <p:sldId id="340" r:id="rId52"/>
    <p:sldId id="347" r:id="rId53"/>
    <p:sldId id="341" r:id="rId54"/>
    <p:sldId id="342" r:id="rId55"/>
    <p:sldId id="343" r:id="rId56"/>
    <p:sldId id="513" r:id="rId57"/>
    <p:sldId id="344" r:id="rId58"/>
    <p:sldId id="345" r:id="rId59"/>
    <p:sldId id="346" r:id="rId60"/>
    <p:sldId id="371" r:id="rId61"/>
    <p:sldId id="374" r:id="rId62"/>
    <p:sldId id="514" r:id="rId63"/>
    <p:sldId id="515" r:id="rId64"/>
    <p:sldId id="348" r:id="rId65"/>
    <p:sldId id="349" r:id="rId66"/>
    <p:sldId id="599" r:id="rId67"/>
    <p:sldId id="350" r:id="rId68"/>
    <p:sldId id="351" r:id="rId69"/>
    <p:sldId id="355" r:id="rId70"/>
    <p:sldId id="356" r:id="rId71"/>
    <p:sldId id="357" r:id="rId72"/>
    <p:sldId id="358" r:id="rId73"/>
    <p:sldId id="523" r:id="rId74"/>
    <p:sldId id="359" r:id="rId75"/>
    <p:sldId id="360" r:id="rId76"/>
    <p:sldId id="364" r:id="rId77"/>
    <p:sldId id="367" r:id="rId78"/>
    <p:sldId id="363" r:id="rId79"/>
    <p:sldId id="365" r:id="rId80"/>
    <p:sldId id="366" r:id="rId81"/>
    <p:sldId id="596" r:id="rId82"/>
    <p:sldId id="600" r:id="rId83"/>
    <p:sldId id="626" r:id="rId84"/>
    <p:sldId id="601" r:id="rId85"/>
    <p:sldId id="369" r:id="rId86"/>
    <p:sldId id="520" r:id="rId87"/>
    <p:sldId id="521" r:id="rId88"/>
    <p:sldId id="519" r:id="rId89"/>
    <p:sldId id="524" r:id="rId90"/>
    <p:sldId id="547" r:id="rId91"/>
    <p:sldId id="526" r:id="rId92"/>
    <p:sldId id="527" r:id="rId93"/>
    <p:sldId id="528" r:id="rId94"/>
    <p:sldId id="529" r:id="rId95"/>
    <p:sldId id="530" r:id="rId96"/>
    <p:sldId id="531" r:id="rId97"/>
    <p:sldId id="532" r:id="rId98"/>
    <p:sldId id="533" r:id="rId99"/>
    <p:sldId id="534" r:id="rId100"/>
    <p:sldId id="536" r:id="rId101"/>
    <p:sldId id="537" r:id="rId102"/>
    <p:sldId id="539" r:id="rId103"/>
    <p:sldId id="540" r:id="rId104"/>
    <p:sldId id="541" r:id="rId105"/>
    <p:sldId id="543" r:id="rId106"/>
    <p:sldId id="544" r:id="rId107"/>
    <p:sldId id="545" r:id="rId108"/>
    <p:sldId id="542" r:id="rId109"/>
    <p:sldId id="376" r:id="rId110"/>
    <p:sldId id="282" r:id="rId111"/>
    <p:sldId id="375" r:id="rId112"/>
    <p:sldId id="378" r:id="rId113"/>
    <p:sldId id="382" r:id="rId114"/>
    <p:sldId id="383" r:id="rId115"/>
    <p:sldId id="384" r:id="rId116"/>
    <p:sldId id="387" r:id="rId117"/>
    <p:sldId id="390" r:id="rId118"/>
    <p:sldId id="388" r:id="rId119"/>
    <p:sldId id="389" r:id="rId120"/>
    <p:sldId id="392" r:id="rId121"/>
    <p:sldId id="394" r:id="rId122"/>
    <p:sldId id="393" r:id="rId123"/>
    <p:sldId id="395" r:id="rId124"/>
    <p:sldId id="396" r:id="rId125"/>
    <p:sldId id="397" r:id="rId126"/>
    <p:sldId id="398" r:id="rId127"/>
    <p:sldId id="399" r:id="rId128"/>
    <p:sldId id="400" r:id="rId129"/>
    <p:sldId id="402" r:id="rId130"/>
    <p:sldId id="377" r:id="rId131"/>
    <p:sldId id="403" r:id="rId132"/>
    <p:sldId id="407" r:id="rId133"/>
    <p:sldId id="408" r:id="rId134"/>
    <p:sldId id="409" r:id="rId135"/>
    <p:sldId id="410" r:id="rId136"/>
    <p:sldId id="411" r:id="rId137"/>
    <p:sldId id="412" r:id="rId138"/>
    <p:sldId id="413" r:id="rId139"/>
    <p:sldId id="414" r:id="rId140"/>
    <p:sldId id="415" r:id="rId141"/>
    <p:sldId id="416" r:id="rId142"/>
    <p:sldId id="417" r:id="rId143"/>
    <p:sldId id="418" r:id="rId144"/>
    <p:sldId id="419" r:id="rId145"/>
    <p:sldId id="421" r:id="rId146"/>
    <p:sldId id="420" r:id="rId147"/>
    <p:sldId id="424" r:id="rId148"/>
    <p:sldId id="548" r:id="rId149"/>
    <p:sldId id="615" r:id="rId150"/>
    <p:sldId id="619" r:id="rId151"/>
    <p:sldId id="621" r:id="rId152"/>
    <p:sldId id="620" r:id="rId153"/>
    <p:sldId id="425" r:id="rId154"/>
    <p:sldId id="616" r:id="rId155"/>
    <p:sldId id="426" r:id="rId156"/>
    <p:sldId id="549" r:id="rId157"/>
    <p:sldId id="427" r:id="rId158"/>
    <p:sldId id="428" r:id="rId159"/>
    <p:sldId id="429" r:id="rId160"/>
    <p:sldId id="430" r:id="rId161"/>
    <p:sldId id="431" r:id="rId162"/>
    <p:sldId id="432" r:id="rId163"/>
    <p:sldId id="433" r:id="rId164"/>
    <p:sldId id="434" r:id="rId165"/>
    <p:sldId id="435" r:id="rId166"/>
    <p:sldId id="436" r:id="rId167"/>
    <p:sldId id="438" r:id="rId168"/>
    <p:sldId id="440" r:id="rId169"/>
    <p:sldId id="437" r:id="rId170"/>
    <p:sldId id="439" r:id="rId171"/>
    <p:sldId id="283" r:id="rId172"/>
    <p:sldId id="442" r:id="rId173"/>
    <p:sldId id="444" r:id="rId174"/>
    <p:sldId id="551" r:id="rId175"/>
    <p:sldId id="552" r:id="rId176"/>
    <p:sldId id="550" r:id="rId177"/>
    <p:sldId id="553" r:id="rId178"/>
    <p:sldId id="554" r:id="rId179"/>
    <p:sldId id="445" r:id="rId180"/>
    <p:sldId id="617" r:id="rId181"/>
    <p:sldId id="627" r:id="rId182"/>
    <p:sldId id="446" r:id="rId183"/>
    <p:sldId id="448" r:id="rId184"/>
    <p:sldId id="449" r:id="rId185"/>
    <p:sldId id="450" r:id="rId186"/>
    <p:sldId id="451" r:id="rId187"/>
    <p:sldId id="452" r:id="rId188"/>
    <p:sldId id="629" r:id="rId189"/>
    <p:sldId id="630" r:id="rId190"/>
    <p:sldId id="631" r:id="rId191"/>
    <p:sldId id="555" r:id="rId192"/>
    <p:sldId id="453" r:id="rId193"/>
    <p:sldId id="454" r:id="rId194"/>
    <p:sldId id="556" r:id="rId195"/>
    <p:sldId id="557" r:id="rId196"/>
    <p:sldId id="558" r:id="rId197"/>
    <p:sldId id="559" r:id="rId198"/>
    <p:sldId id="560" r:id="rId199"/>
    <p:sldId id="561" r:id="rId200"/>
    <p:sldId id="562" r:id="rId201"/>
    <p:sldId id="563" r:id="rId202"/>
    <p:sldId id="564" r:id="rId203"/>
    <p:sldId id="455" r:id="rId204"/>
    <p:sldId id="622" r:id="rId205"/>
    <p:sldId id="632" r:id="rId206"/>
    <p:sldId id="456" r:id="rId207"/>
    <p:sldId id="565" r:id="rId208"/>
    <p:sldId id="457" r:id="rId209"/>
    <p:sldId id="458" r:id="rId210"/>
    <p:sldId id="459" r:id="rId211"/>
    <p:sldId id="460" r:id="rId212"/>
    <p:sldId id="461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566" r:id="rId222"/>
    <p:sldId id="471" r:id="rId223"/>
    <p:sldId id="472" r:id="rId224"/>
    <p:sldId id="474" r:id="rId225"/>
    <p:sldId id="473" r:id="rId226"/>
    <p:sldId id="475" r:id="rId227"/>
    <p:sldId id="476" r:id="rId228"/>
    <p:sldId id="477" r:id="rId229"/>
    <p:sldId id="568" r:id="rId230"/>
    <p:sldId id="623" r:id="rId231"/>
    <p:sldId id="624" r:id="rId232"/>
    <p:sldId id="625" r:id="rId233"/>
    <p:sldId id="569" r:id="rId234"/>
    <p:sldId id="479" r:id="rId235"/>
    <p:sldId id="481" r:id="rId236"/>
    <p:sldId id="482" r:id="rId237"/>
    <p:sldId id="483" r:id="rId238"/>
    <p:sldId id="484" r:id="rId239"/>
    <p:sldId id="485" r:id="rId240"/>
    <p:sldId id="486" r:id="rId241"/>
    <p:sldId id="602" r:id="rId242"/>
    <p:sldId id="487" r:id="rId243"/>
    <p:sldId id="603" r:id="rId244"/>
    <p:sldId id="604" r:id="rId245"/>
    <p:sldId id="488" r:id="rId246"/>
    <p:sldId id="489" r:id="rId247"/>
    <p:sldId id="490" r:id="rId248"/>
    <p:sldId id="491" r:id="rId249"/>
    <p:sldId id="493" r:id="rId250"/>
    <p:sldId id="494" r:id="rId251"/>
    <p:sldId id="605" r:id="rId252"/>
    <p:sldId id="633" r:id="rId253"/>
    <p:sldId id="495" r:id="rId254"/>
    <p:sldId id="496" r:id="rId255"/>
    <p:sldId id="497" r:id="rId256"/>
    <p:sldId id="498" r:id="rId257"/>
    <p:sldId id="499" r:id="rId258"/>
    <p:sldId id="500" r:id="rId259"/>
    <p:sldId id="504" r:id="rId260"/>
    <p:sldId id="501" r:id="rId261"/>
    <p:sldId id="502" r:id="rId262"/>
    <p:sldId id="503" r:id="rId263"/>
    <p:sldId id="505" r:id="rId264"/>
    <p:sldId id="506" r:id="rId265"/>
    <p:sldId id="507" r:id="rId266"/>
    <p:sldId id="508" r:id="rId267"/>
    <p:sldId id="510" r:id="rId268"/>
    <p:sldId id="509" r:id="rId269"/>
    <p:sldId id="511" r:id="rId270"/>
    <p:sldId id="570" r:id="rId271"/>
    <p:sldId id="573" r:id="rId272"/>
    <p:sldId id="577" r:id="rId273"/>
    <p:sldId id="579" r:id="rId274"/>
    <p:sldId id="578" r:id="rId275"/>
    <p:sldId id="580" r:id="rId276"/>
    <p:sldId id="581" r:id="rId277"/>
    <p:sldId id="583" r:id="rId278"/>
    <p:sldId id="582" r:id="rId279"/>
    <p:sldId id="584" r:id="rId280"/>
    <p:sldId id="585" r:id="rId281"/>
    <p:sldId id="586" r:id="rId282"/>
    <p:sldId id="587" r:id="rId283"/>
    <p:sldId id="443" r:id="rId284"/>
    <p:sldId id="441" r:id="rId285"/>
    <p:sldId id="512" r:id="rId286"/>
  </p:sldIdLst>
  <p:sldSz cx="9144000" cy="5143500" type="screen16x9"/>
  <p:notesSz cx="6858000" cy="9144000"/>
  <p:embeddedFontLst>
    <p:embeddedFont>
      <p:font typeface="IBM Plex Mono" panose="020B0509050203000203" pitchFamily="49" charset="0"/>
      <p:regular r:id="rId288"/>
      <p:bold r:id="rId289"/>
      <p:italic r:id="rId290"/>
      <p:boldItalic r:id="rId291"/>
    </p:embeddedFont>
    <p:embeddedFont>
      <p:font typeface="IBM Plex Mono Medium" panose="020F0502020204030204" pitchFamily="34" charset="0"/>
      <p:regular r:id="rId292"/>
      <p:bold r:id="rId293"/>
      <p:italic r:id="rId294"/>
      <p:boldItalic r:id="rId295"/>
    </p:embeddedFont>
    <p:embeddedFont>
      <p:font typeface="Inter" panose="02000503000000020004" pitchFamily="2" charset="0"/>
      <p:regular r:id="rId296"/>
      <p:bold r:id="rId297"/>
      <p:italic r:id="rId298"/>
      <p:boldItalic r:id="rId299"/>
    </p:embeddedFont>
    <p:embeddedFont>
      <p:font typeface="Inter Medium" panose="02000503000000020004" pitchFamily="2" charset="0"/>
      <p:regular r:id="rId300"/>
      <p:bold r:id="rId301"/>
      <p:italic r:id="rId302"/>
      <p:boldItalic r:id="rId30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68E59B"/>
    <a:srgbClr val="7FFE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1"/>
    <p:restoredTop sz="96012"/>
  </p:normalViewPr>
  <p:slideViewPr>
    <p:cSldViewPr snapToGrid="0">
      <p:cViewPr varScale="1">
        <p:scale>
          <a:sx n="157" d="100"/>
          <a:sy n="157" d="100"/>
        </p:scale>
        <p:origin x="504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font" Target="fonts/font12.fntdata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font" Target="fonts/font3.fntdata"/><Relationship Id="rId304" Type="http://schemas.openxmlformats.org/officeDocument/2006/relationships/presProps" Target="presProps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font" Target="fonts/font4.fntdata"/><Relationship Id="rId305" Type="http://schemas.openxmlformats.org/officeDocument/2006/relationships/viewProps" Target="viewProps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font" Target="fonts/font5.fntdata"/><Relationship Id="rId306" Type="http://schemas.openxmlformats.org/officeDocument/2006/relationships/theme" Target="theme/theme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font" Target="fonts/font6.fntdata"/><Relationship Id="rId307" Type="http://schemas.openxmlformats.org/officeDocument/2006/relationships/tableStyles" Target="tableStyles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font" Target="fonts/font7.fntdata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font" Target="fonts/font8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font" Target="fonts/font9.fntdata"/><Relationship Id="rId300" Type="http://schemas.openxmlformats.org/officeDocument/2006/relationships/font" Target="fonts/font13.fntdata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font" Target="fonts/font10.fntdata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font" Target="fonts/font1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notesMaster" Target="notesMasters/notesMaster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font" Target="fonts/font11.fntdata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font" Target="fonts/font1.fntdata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font" Target="fonts/font16.fntdata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font" Target="fonts/font2.fntdata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ef956aea4a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g2ef956aea4a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5044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326736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529746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801081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188403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3067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043405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738009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012860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356459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849792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4181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065737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ef956aea4a_1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2ef956aea4a_1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37069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707140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829044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459667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035891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435992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552535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298778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592638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28138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63273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551373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053656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521414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38768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69595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945054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725956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225624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367829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62129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029969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255438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5472809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584188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734115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540231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1126708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9108417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6300476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0897034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774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973624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8891833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5369176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122436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5916312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672304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7316307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8226472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2225835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1426138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6313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136587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1163730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8608220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4062794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9804125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6728123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7728314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52256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7944404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2286464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01876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929748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9875172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1288736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1545940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751534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6369299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2616806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135752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632296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5467440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7983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2934036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375315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ef956aea4a_1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2ef956aea4a_1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0256980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081214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0361092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8614492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6055632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4663019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621580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5284960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96501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84581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4416216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9640055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4295050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3977679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5262227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0438133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1457230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0414175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583154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86679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9498662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534813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0248039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2669242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1208407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8025865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847211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6762050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5367697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3285984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1817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ef956aea4a_1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2ef956aea4a_1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30697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5840108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8505725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2727238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4658687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3890608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9624193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3413892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9103248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6596459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5216895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14184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1507752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806568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3916739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020099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8848609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0744990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973445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413358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9230460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5970852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90904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224160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295288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0583708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801297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9655153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6818163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049981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777083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260320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2434576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72666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7623545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6182902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3713272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708055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8018616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3328689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2614789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5334518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5745098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0404167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44244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8572133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0812073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6091643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3832195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9363309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0205067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8948830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4025422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0538425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9758717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495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0423680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0737278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1340708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3740778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0754321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986777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3338266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67103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4302205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0462214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1342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4225242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684692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7550902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0695383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7056202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9570883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199352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0894425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4119857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0077479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93400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1430525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0733719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7390738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7777500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3245207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5369781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1418590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8476306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927173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967248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94764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4423777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6800106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2593900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8206006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6274144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4231166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16977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4830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ef956aea4a_1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2ef956aea4a_1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69285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18865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7633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91193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16954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19741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9497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71191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39677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68528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261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ef956aea4a_1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2ef956aea4a_1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20997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48347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18732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777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37190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05739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23232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8731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10868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236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ef956aea4a_1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2ef956aea4a_1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15227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34125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48892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323090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7944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825397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76673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44294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41721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979734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1645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ef956aea4a_1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2ef956aea4a_1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90150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2982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1514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571805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608138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24916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169748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343602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961362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385478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0496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ef956aea4a_1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2ef956aea4a_1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307211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3361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557074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555221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679572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553023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564394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41881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50098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952693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2407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323383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226036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745612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372902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405600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2922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047901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134940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662863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807724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7905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490484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546815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677672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353276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6594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905079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181633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573463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969526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242342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f956aea4a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ef956aea4a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4731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7"/>
            <a:ext cx="9144003" cy="319684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36250" y="3387050"/>
            <a:ext cx="5701500" cy="15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00550" y="25520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" name="Google Shape;14;p2"/>
          <p:cNvCxnSpPr/>
          <p:nvPr/>
        </p:nvCxnSpPr>
        <p:spPr>
          <a:xfrm>
            <a:off x="5997225" y="4714875"/>
            <a:ext cx="28659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68325" y="165032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" name="Google Shape;18;p3"/>
          <p:cNvCxnSpPr/>
          <p:nvPr/>
        </p:nvCxnSpPr>
        <p:spPr>
          <a:xfrm>
            <a:off x="0" y="3577687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/>
          <p:nvPr/>
        </p:nvSpPr>
        <p:spPr>
          <a:xfrm>
            <a:off x="2340146" y="3530061"/>
            <a:ext cx="95250" cy="95250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191919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4483867" y="3533255"/>
            <a:ext cx="95250" cy="95250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191919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6627587" y="3533255"/>
            <a:ext cx="95250" cy="95250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191919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>
            <a:spLocks noGrp="1"/>
          </p:cNvSpPr>
          <p:nvPr>
            <p:ph type="pic" idx="2"/>
          </p:nvPr>
        </p:nvSpPr>
        <p:spPr>
          <a:xfrm>
            <a:off x="5692150" y="791800"/>
            <a:ext cx="1365900" cy="1365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" name="Google Shape;25;p4"/>
          <p:cNvSpPr>
            <a:spLocks noGrp="1"/>
          </p:cNvSpPr>
          <p:nvPr>
            <p:ph type="pic" idx="3"/>
          </p:nvPr>
        </p:nvSpPr>
        <p:spPr>
          <a:xfrm>
            <a:off x="7466413" y="791800"/>
            <a:ext cx="1365900" cy="1365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" name="Google Shape;26;p4"/>
          <p:cNvSpPr>
            <a:spLocks noGrp="1"/>
          </p:cNvSpPr>
          <p:nvPr>
            <p:ph type="pic" idx="4"/>
          </p:nvPr>
        </p:nvSpPr>
        <p:spPr>
          <a:xfrm>
            <a:off x="5692150" y="2821975"/>
            <a:ext cx="1365900" cy="1365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7" name="Google Shape;27;p4"/>
          <p:cNvSpPr>
            <a:spLocks noGrp="1"/>
          </p:cNvSpPr>
          <p:nvPr>
            <p:ph type="pic" idx="5"/>
          </p:nvPr>
        </p:nvSpPr>
        <p:spPr>
          <a:xfrm>
            <a:off x="7466425" y="2821975"/>
            <a:ext cx="1365900" cy="1365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5"/>
          <p:cNvSpPr>
            <a:spLocks noGrp="1"/>
          </p:cNvSpPr>
          <p:nvPr>
            <p:ph type="pic" idx="3"/>
          </p:nvPr>
        </p:nvSpPr>
        <p:spPr>
          <a:xfrm>
            <a:off x="271050" y="3431400"/>
            <a:ext cx="8601900" cy="1370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>
            <a:spLocks noGrp="1"/>
          </p:cNvSpPr>
          <p:nvPr>
            <p:ph type="pic" idx="2"/>
          </p:nvPr>
        </p:nvSpPr>
        <p:spPr>
          <a:xfrm>
            <a:off x="373825" y="1694063"/>
            <a:ext cx="2070900" cy="3090600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6"/>
          <p:cNvSpPr>
            <a:spLocks noGrp="1"/>
          </p:cNvSpPr>
          <p:nvPr>
            <p:ph type="pic" idx="3"/>
          </p:nvPr>
        </p:nvSpPr>
        <p:spPr>
          <a:xfrm>
            <a:off x="2495533" y="1694063"/>
            <a:ext cx="2070900" cy="3090600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6"/>
          <p:cNvSpPr>
            <a:spLocks noGrp="1"/>
          </p:cNvSpPr>
          <p:nvPr>
            <p:ph type="pic" idx="4"/>
          </p:nvPr>
        </p:nvSpPr>
        <p:spPr>
          <a:xfrm>
            <a:off x="4617242" y="1694063"/>
            <a:ext cx="2070900" cy="3090600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6"/>
          <p:cNvSpPr>
            <a:spLocks noGrp="1"/>
          </p:cNvSpPr>
          <p:nvPr>
            <p:ph type="pic" idx="5"/>
          </p:nvPr>
        </p:nvSpPr>
        <p:spPr>
          <a:xfrm>
            <a:off x="6738950" y="1694063"/>
            <a:ext cx="2070900" cy="3090600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381000" y="528613"/>
            <a:ext cx="8382000" cy="4086274"/>
          </a:xfrm>
          <a:custGeom>
            <a:avLst/>
            <a:gdLst/>
            <a:ahLst/>
            <a:cxnLst/>
            <a:rect l="l" t="t" r="r" b="b"/>
            <a:pathLst>
              <a:path w="16764000" h="8172547" extrusionOk="0">
                <a:moveTo>
                  <a:pt x="0" y="0"/>
                </a:moveTo>
                <a:lnTo>
                  <a:pt x="16764000" y="0"/>
                </a:lnTo>
                <a:lnTo>
                  <a:pt x="16764000" y="8172547"/>
                </a:lnTo>
                <a:lnTo>
                  <a:pt x="0" y="81725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6758" t="-21658" r="-6758"/>
            </a:stretch>
          </a:blipFill>
          <a:ln>
            <a:noFill/>
          </a:ln>
        </p:spPr>
      </p: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" name="Google Shape;5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7"/>
            <a:ext cx="9144003" cy="3196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Medium"/>
              <a:buChar char="●"/>
              <a:defRPr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Mono Medium"/>
              <a:buChar char="○"/>
              <a:defRPr>
                <a:solidFill>
                  <a:schemeClr val="dk2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9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9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9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9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9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9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9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9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9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9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9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9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9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9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9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9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9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9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9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9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9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9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9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9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9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9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9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9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9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9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9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9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9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9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9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9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9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9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9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9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9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9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9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9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9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9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9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9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9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9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9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9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9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9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9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9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9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9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9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9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9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9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9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jpe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jpe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9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9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9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9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9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9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9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9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9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9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9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9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9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9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9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9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9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9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9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9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9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9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9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9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9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9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9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9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9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9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9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9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9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9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9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9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9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9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9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9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9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2.png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9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9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9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9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9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9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9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9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9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9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9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9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9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9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9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9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9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9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9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63;p11">
            <a:extLst>
              <a:ext uri="{FF2B5EF4-FFF2-40B4-BE49-F238E27FC236}">
                <a16:creationId xmlns:a16="http://schemas.microsoft.com/office/drawing/2014/main" id="{B1733561-BB10-375D-9E9D-5B64B92EEB8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252" y="1340295"/>
            <a:ext cx="6823494" cy="246290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/>
        </p:nvSpPr>
        <p:spPr>
          <a:xfrm>
            <a:off x="2517600" y="1948328"/>
            <a:ext cx="41088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Курсовий проект</a:t>
            </a:r>
            <a:endParaRPr sz="700" dirty="0"/>
          </a:p>
        </p:txBody>
      </p:sp>
      <p:sp>
        <p:nvSpPr>
          <p:cNvPr id="98" name="Google Shape;98;p14"/>
          <p:cNvSpPr txBox="1"/>
          <p:nvPr/>
        </p:nvSpPr>
        <p:spPr>
          <a:xfrm>
            <a:off x="2739582" y="2732650"/>
            <a:ext cx="3664835" cy="389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1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Тема: Інформаційний сайт новин на базі створеного веб-фреймворку</a:t>
            </a:r>
            <a:endParaRPr sz="700" dirty="0"/>
          </a:p>
        </p:txBody>
      </p:sp>
      <p:sp>
        <p:nvSpPr>
          <p:cNvPr id="99" name="Google Shape;99;p14"/>
          <p:cNvSpPr txBox="1"/>
          <p:nvPr/>
        </p:nvSpPr>
        <p:spPr>
          <a:xfrm>
            <a:off x="381000" y="391477"/>
            <a:ext cx="4518804" cy="584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1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Відокремлений структурний підрозділ</a:t>
            </a:r>
          </a:p>
          <a:p>
            <a:pPr marL="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191919"/>
                </a:solidFill>
                <a:latin typeface="Inter"/>
                <a:ea typeface="Inter"/>
                <a:sym typeface="Inter"/>
              </a:rPr>
              <a:t>”</a:t>
            </a:r>
            <a:r>
              <a:rPr lang="uk-UA" sz="1100" dirty="0">
                <a:solidFill>
                  <a:srgbClr val="191919"/>
                </a:solidFill>
                <a:latin typeface="Inter"/>
                <a:ea typeface="Inter"/>
                <a:sym typeface="Inter"/>
              </a:rPr>
              <a:t>Фаховий коледж ракетно-космічного машинобудування</a:t>
            </a:r>
          </a:p>
          <a:p>
            <a:pPr marL="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100" dirty="0">
                <a:solidFill>
                  <a:srgbClr val="191919"/>
                </a:solidFill>
                <a:latin typeface="Inter"/>
                <a:ea typeface="Inter"/>
                <a:sym typeface="Inter"/>
              </a:rPr>
              <a:t>Дніпровського національного університету імені Олеся Гончара</a:t>
            </a:r>
            <a:r>
              <a:rPr lang="en-US" sz="800" dirty="0">
                <a:solidFill>
                  <a:srgbClr val="191919"/>
                </a:solidFill>
                <a:latin typeface="Inter"/>
                <a:ea typeface="Inter"/>
                <a:sym typeface="Inter"/>
              </a:rPr>
              <a:t>”</a:t>
            </a:r>
            <a:endParaRPr sz="700" dirty="0"/>
          </a:p>
        </p:txBody>
      </p:sp>
      <p:sp>
        <p:nvSpPr>
          <p:cNvPr id="3" name="Google Shape;99;p14">
            <a:extLst>
              <a:ext uri="{FF2B5EF4-FFF2-40B4-BE49-F238E27FC236}">
                <a16:creationId xmlns:a16="http://schemas.microsoft.com/office/drawing/2014/main" id="{98460D38-004A-B86E-ED56-A8E39233005E}"/>
              </a:ext>
            </a:extLst>
          </p:cNvPr>
          <p:cNvSpPr txBox="1"/>
          <p:nvPr/>
        </p:nvSpPr>
        <p:spPr>
          <a:xfrm>
            <a:off x="7126840" y="4168017"/>
            <a:ext cx="1750217" cy="584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1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Виконав:</a:t>
            </a:r>
          </a:p>
          <a:p>
            <a:pPr marL="0" marR="0" lvl="1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100" dirty="0">
                <a:solidFill>
                  <a:srgbClr val="191919"/>
                </a:solidFill>
                <a:latin typeface="Inter"/>
                <a:ea typeface="Inter"/>
                <a:sym typeface="Inter"/>
              </a:rPr>
              <a:t>Студент групи ПЗ-21-1</a:t>
            </a:r>
          </a:p>
          <a:p>
            <a:pPr marL="0" marR="0" lvl="1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100" dirty="0">
                <a:solidFill>
                  <a:srgbClr val="191919"/>
                </a:solidFill>
                <a:latin typeface="Inter"/>
                <a:ea typeface="Inter"/>
                <a:sym typeface="Inter"/>
              </a:rPr>
              <a:t>Франсуа І.В.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1086912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997" y="1532661"/>
            <a:ext cx="1333025" cy="133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Ядро серверу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pic>
        <p:nvPicPr>
          <p:cNvPr id="3" name="Google Shape;326;p28">
            <a:extLst>
              <a:ext uri="{FF2B5EF4-FFF2-40B4-BE49-F238E27FC236}">
                <a16:creationId xmlns:a16="http://schemas.microsoft.com/office/drawing/2014/main" id="{F0863EA3-2F57-578E-4AD3-583D93FF93B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997" y="3279314"/>
            <a:ext cx="1333025" cy="13330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31;p28">
            <a:extLst>
              <a:ext uri="{FF2B5EF4-FFF2-40B4-BE49-F238E27FC236}">
                <a16:creationId xmlns:a16="http://schemas.microsoft.com/office/drawing/2014/main" id="{498F89A9-3BC9-1C72-A99B-21079032D985}"/>
              </a:ext>
            </a:extLst>
          </p:cNvPr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</a:t>
            </a: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421761465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pic>
        <p:nvPicPr>
          <p:cNvPr id="5" name="Google Shape;326;p28">
            <a:extLst>
              <a:ext uri="{FF2B5EF4-FFF2-40B4-BE49-F238E27FC236}">
                <a16:creationId xmlns:a16="http://schemas.microsoft.com/office/drawing/2014/main" id="{02D52DD0-4F72-D878-9DDC-8EBE237FD3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49" y="3279314"/>
            <a:ext cx="1333025" cy="133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E45F219-8B65-35FA-5AC4-637D0244292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621361" y="3664113"/>
            <a:ext cx="743434" cy="56342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DF59198-A48F-98B3-1D98-CC62D365975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001879" y="3957664"/>
            <a:ext cx="584200" cy="539750"/>
          </a:xfrm>
          <a:prstGeom prst="rect">
            <a:avLst/>
          </a:prstGeom>
        </p:spPr>
      </p:pic>
      <p:cxnSp>
        <p:nvCxnSpPr>
          <p:cNvPr id="3" name="Скругленная соединительная линия 2">
            <a:extLst>
              <a:ext uri="{FF2B5EF4-FFF2-40B4-BE49-F238E27FC236}">
                <a16:creationId xmlns:a16="http://schemas.microsoft.com/office/drawing/2014/main" id="{D0D67689-E409-BBAA-9EC0-682B2CFFFCD0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364795" y="3945826"/>
            <a:ext cx="637084" cy="28171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331BD48-23E3-FCA7-3B45-5EA1A1FC778D}"/>
              </a:ext>
            </a:extLst>
          </p:cNvPr>
          <p:cNvGrpSpPr/>
          <p:nvPr/>
        </p:nvGrpSpPr>
        <p:grpSpPr>
          <a:xfrm>
            <a:off x="4428909" y="3458193"/>
            <a:ext cx="975266" cy="975266"/>
            <a:chOff x="5106838" y="1917209"/>
            <a:chExt cx="1138686" cy="1138686"/>
          </a:xfrm>
        </p:grpSpPr>
        <p:sp>
          <p:nvSpPr>
            <p:cNvPr id="7" name="Google Shape;332;p28">
              <a:extLst>
                <a:ext uri="{FF2B5EF4-FFF2-40B4-BE49-F238E27FC236}">
                  <a16:creationId xmlns:a16="http://schemas.microsoft.com/office/drawing/2014/main" id="{0E4ADC3B-2651-340F-16FB-BB7E53BABC54}"/>
                </a:ext>
              </a:extLst>
            </p:cNvPr>
            <p:cNvSpPr txBox="1"/>
            <p:nvPr/>
          </p:nvSpPr>
          <p:spPr>
            <a:xfrm>
              <a:off x="5172680" y="2356857"/>
              <a:ext cx="1007002" cy="221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Сервер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3B1922C9-E1BA-D2A3-0C5E-DDE3930B781E}"/>
                </a:ext>
              </a:extLst>
            </p:cNvPr>
            <p:cNvSpPr/>
            <p:nvPr/>
          </p:nvSpPr>
          <p:spPr>
            <a:xfrm>
              <a:off x="5106838" y="1917209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9" name="Скругленная соединительная линия 8">
            <a:extLst>
              <a:ext uri="{FF2B5EF4-FFF2-40B4-BE49-F238E27FC236}">
                <a16:creationId xmlns:a16="http://schemas.microsoft.com/office/drawing/2014/main" id="{66AC1210-1253-9D1A-D867-3AAEE31313CC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586079" y="3945826"/>
            <a:ext cx="842830" cy="28171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01BE36D-DA0D-F7C2-90C2-B7A97E21DA22}"/>
              </a:ext>
            </a:extLst>
          </p:cNvPr>
          <p:cNvGrpSpPr/>
          <p:nvPr/>
        </p:nvGrpSpPr>
        <p:grpSpPr>
          <a:xfrm>
            <a:off x="6189824" y="3739906"/>
            <a:ext cx="975266" cy="975266"/>
            <a:chOff x="7144177" y="792488"/>
            <a:chExt cx="1138686" cy="1138686"/>
          </a:xfrm>
        </p:grpSpPr>
        <p:sp>
          <p:nvSpPr>
            <p:cNvPr id="11" name="Google Shape;332;p28">
              <a:extLst>
                <a:ext uri="{FF2B5EF4-FFF2-40B4-BE49-F238E27FC236}">
                  <a16:creationId xmlns:a16="http://schemas.microsoft.com/office/drawing/2014/main" id="{4636E185-4F09-FE8E-388F-4499CCF813A0}"/>
                </a:ext>
              </a:extLst>
            </p:cNvPr>
            <p:cNvSpPr txBox="1"/>
            <p:nvPr/>
          </p:nvSpPr>
          <p:spPr>
            <a:xfrm>
              <a:off x="7177098" y="1140231"/>
              <a:ext cx="1072844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Об'єкт</a:t>
              </a:r>
              <a:endParaRPr lang="uk-UA" sz="1200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endParaRP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запиту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71C27541-A08E-5F16-F325-2C2609A3F1A3}"/>
                </a:ext>
              </a:extLst>
            </p:cNvPr>
            <p:cNvSpPr/>
            <p:nvPr/>
          </p:nvSpPr>
          <p:spPr>
            <a:xfrm>
              <a:off x="7144177" y="792488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13" name="Скругленная соединительная линия 12">
            <a:extLst>
              <a:ext uri="{FF2B5EF4-FFF2-40B4-BE49-F238E27FC236}">
                <a16:creationId xmlns:a16="http://schemas.microsoft.com/office/drawing/2014/main" id="{81962069-B199-D40E-3015-90028CE74AA2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5404175" y="3945826"/>
            <a:ext cx="785649" cy="28171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50DE06A7-B720-5639-0A1F-DE9941627A42}"/>
              </a:ext>
            </a:extLst>
          </p:cNvPr>
          <p:cNvGrpSpPr/>
          <p:nvPr/>
        </p:nvGrpSpPr>
        <p:grpSpPr>
          <a:xfrm>
            <a:off x="7854172" y="3456674"/>
            <a:ext cx="975265" cy="975265"/>
            <a:chOff x="4572000" y="529976"/>
            <a:chExt cx="1138686" cy="1138686"/>
          </a:xfrm>
        </p:grpSpPr>
        <p:sp>
          <p:nvSpPr>
            <p:cNvPr id="15" name="Google Shape;332;p28">
              <a:extLst>
                <a:ext uri="{FF2B5EF4-FFF2-40B4-BE49-F238E27FC236}">
                  <a16:creationId xmlns:a16="http://schemas.microsoft.com/office/drawing/2014/main" id="{7EFD7E4D-3632-979F-4B12-DDF824599354}"/>
                </a:ext>
              </a:extLst>
            </p:cNvPr>
            <p:cNvSpPr txBox="1"/>
            <p:nvPr/>
          </p:nvSpPr>
          <p:spPr>
            <a:xfrm>
              <a:off x="4637842" y="988519"/>
              <a:ext cx="1007002" cy="221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Router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8C9108EB-0A5F-AA36-EC06-2E0953A82D72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17" name="Скругленная соединительная линия 16">
            <a:extLst>
              <a:ext uri="{FF2B5EF4-FFF2-40B4-BE49-F238E27FC236}">
                <a16:creationId xmlns:a16="http://schemas.microsoft.com/office/drawing/2014/main" id="{621CA888-18ED-A88F-C24D-98AFA4A33AE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7165090" y="3944307"/>
            <a:ext cx="689082" cy="28323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BE3A08F-B378-160E-BDE1-8556FC30F39A}"/>
              </a:ext>
            </a:extLst>
          </p:cNvPr>
          <p:cNvSpPr txBox="1"/>
          <p:nvPr/>
        </p:nvSpPr>
        <p:spPr>
          <a:xfrm>
            <a:off x="5796999" y="2376706"/>
            <a:ext cx="3128735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products/</a:t>
            </a:r>
            <a:r>
              <a:rPr lang="de-CH" b="1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books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1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124</a:t>
            </a:r>
            <a:r>
              <a:rPr lang="uk-UA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lang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=en</a:t>
            </a:r>
            <a:endParaRPr lang="de-CH" b="1" i="0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9" name="Скругленная соединительная линия 18">
            <a:extLst>
              <a:ext uri="{FF2B5EF4-FFF2-40B4-BE49-F238E27FC236}">
                <a16:creationId xmlns:a16="http://schemas.microsoft.com/office/drawing/2014/main" id="{0CE6B1FC-7809-1F23-13EB-01B1A2FE29B6}"/>
              </a:ext>
            </a:extLst>
          </p:cNvPr>
          <p:cNvCxnSpPr>
            <a:cxnSpLocks/>
            <a:endCxn id="18" idx="2"/>
          </p:cNvCxnSpPr>
          <p:nvPr/>
        </p:nvCxnSpPr>
        <p:spPr>
          <a:xfrm rot="16200000" flipV="1">
            <a:off x="7505886" y="2620755"/>
            <a:ext cx="691400" cy="98043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27FEE5F-EF27-1CC4-246C-A802B37CF8F4}"/>
              </a:ext>
            </a:extLst>
          </p:cNvPr>
          <p:cNvSpPr txBox="1"/>
          <p:nvPr/>
        </p:nvSpPr>
        <p:spPr>
          <a:xfrm>
            <a:off x="4725102" y="1393346"/>
            <a:ext cx="3728906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products/&lt;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category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&gt;/&lt;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product_id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de-CH" b="1" i="0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1" name="Скругленная соединительная линия 20">
            <a:extLst>
              <a:ext uri="{FF2B5EF4-FFF2-40B4-BE49-F238E27FC236}">
                <a16:creationId xmlns:a16="http://schemas.microsoft.com/office/drawing/2014/main" id="{42A51CBC-3D04-B69A-4A52-B08E422676A4}"/>
              </a:ext>
            </a:extLst>
          </p:cNvPr>
          <p:cNvCxnSpPr>
            <a:cxnSpLocks/>
            <a:endCxn id="20" idx="2"/>
          </p:cNvCxnSpPr>
          <p:nvPr/>
        </p:nvCxnSpPr>
        <p:spPr>
          <a:xfrm rot="16200000" flipV="1">
            <a:off x="6678065" y="1693404"/>
            <a:ext cx="594792" cy="7718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35357B03-AEBD-30BD-F9E0-0FB5DAC03944}"/>
              </a:ext>
            </a:extLst>
          </p:cNvPr>
          <p:cNvGrpSpPr/>
          <p:nvPr/>
        </p:nvGrpSpPr>
        <p:grpSpPr>
          <a:xfrm>
            <a:off x="3931594" y="139634"/>
            <a:ext cx="2087406" cy="1124623"/>
            <a:chOff x="2699604" y="785097"/>
            <a:chExt cx="2087406" cy="112462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9832FF-5059-C29C-DAD3-DDEC1B5D87F8}"/>
                </a:ext>
              </a:extLst>
            </p:cNvPr>
            <p:cNvSpPr txBox="1"/>
            <p:nvPr/>
          </p:nvSpPr>
          <p:spPr>
            <a:xfrm>
              <a:off x="2699604" y="785097"/>
              <a:ext cx="2087406" cy="103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de-CH" i="0" strike="noStrike" noProof="1"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Category = </a:t>
              </a:r>
              <a:r>
                <a:rPr lang="de-CH" b="1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books</a:t>
              </a:r>
              <a:endParaRPr lang="de-CH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>
                <a:lnSpc>
                  <a:spcPct val="150000"/>
                </a:lnSpc>
              </a:pPr>
              <a:r>
                <a:rPr lang="de-CH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Id = </a:t>
              </a:r>
              <a:r>
                <a:rPr lang="de-CH" b="1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124</a:t>
              </a:r>
              <a:endParaRPr lang="en-US" b="1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>
                <a:lnSpc>
                  <a:spcPct val="150000"/>
                </a:lnSpc>
              </a:pPr>
              <a:r>
                <a:rPr lang="de-CH" i="0" strike="noStrike" noProof="1"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Lang</a:t>
              </a:r>
              <a:r>
                <a:rPr lang="de-CH" b="1" i="0" strike="noStrike" noProof="1"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de-CH" i="0" strike="noStrike" noProof="1"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= </a:t>
              </a:r>
              <a:r>
                <a:rPr lang="de-CH" b="1" i="0" strike="noStrike" noProof="1"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en</a:t>
              </a:r>
            </a:p>
          </p:txBody>
        </p: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2699FA6C-A4E6-6702-7B2C-83B81B08B41F}"/>
                </a:ext>
              </a:extLst>
            </p:cNvPr>
            <p:cNvSpPr/>
            <p:nvPr/>
          </p:nvSpPr>
          <p:spPr>
            <a:xfrm>
              <a:off x="2699604" y="808283"/>
              <a:ext cx="1945224" cy="1101437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 dirty="0"/>
            </a:p>
          </p:txBody>
        </p:sp>
      </p:grpSp>
      <p:cxnSp>
        <p:nvCxnSpPr>
          <p:cNvPr id="25" name="Скругленная соединительная линия 24">
            <a:extLst>
              <a:ext uri="{FF2B5EF4-FFF2-40B4-BE49-F238E27FC236}">
                <a16:creationId xmlns:a16="http://schemas.microsoft.com/office/drawing/2014/main" id="{22869D46-47A7-BBE0-7634-052E1BF4F243}"/>
              </a:ext>
            </a:extLst>
          </p:cNvPr>
          <p:cNvCxnSpPr>
            <a:cxnSpLocks/>
            <a:endCxn id="23" idx="3"/>
          </p:cNvCxnSpPr>
          <p:nvPr/>
        </p:nvCxnSpPr>
        <p:spPr>
          <a:xfrm rot="16200000" flipV="1">
            <a:off x="5936147" y="739937"/>
            <a:ext cx="736262" cy="57055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A866E45-D1E3-91AD-F388-C232AA448B19}"/>
              </a:ext>
            </a:extLst>
          </p:cNvPr>
          <p:cNvSpPr txBox="1"/>
          <p:nvPr/>
        </p:nvSpPr>
        <p:spPr>
          <a:xfrm>
            <a:off x="1909943" y="1393346"/>
            <a:ext cx="2117887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lang="de-CH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andler</a:t>
            </a:r>
            <a:r>
              <a:rPr lang="ru-RU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de-CH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unction()</a:t>
            </a:r>
            <a:endParaRPr lang="de-CH" b="1" i="0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1FC3A9-CEBE-CF02-D0FE-4C81FE259F0C}"/>
              </a:ext>
            </a:extLst>
          </p:cNvPr>
          <p:cNvSpPr txBox="1"/>
          <p:nvPr/>
        </p:nvSpPr>
        <p:spPr>
          <a:xfrm>
            <a:off x="4214522" y="1470037"/>
            <a:ext cx="3115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endParaRPr lang="ru-CH" b="1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16D0AEC2-847C-8300-7B0F-7000F105DFFC}"/>
              </a:ext>
            </a:extLst>
          </p:cNvPr>
          <p:cNvSpPr/>
          <p:nvPr/>
        </p:nvSpPr>
        <p:spPr>
          <a:xfrm>
            <a:off x="1946937" y="1487134"/>
            <a:ext cx="6394868" cy="278039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 dirty="0"/>
          </a:p>
        </p:txBody>
      </p:sp>
      <p:cxnSp>
        <p:nvCxnSpPr>
          <p:cNvPr id="29" name="Скругленная соединительная линия 28">
            <a:extLst>
              <a:ext uri="{FF2B5EF4-FFF2-40B4-BE49-F238E27FC236}">
                <a16:creationId xmlns:a16="http://schemas.microsoft.com/office/drawing/2014/main" id="{FE3646D6-77FB-75B6-CDA6-8C1D07FA3AA7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68888" y="713538"/>
            <a:ext cx="962707" cy="67980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698B188E-4FC6-75F5-3AC5-78DF5E0185CC}"/>
              </a:ext>
            </a:extLst>
          </p:cNvPr>
          <p:cNvGrpSpPr/>
          <p:nvPr/>
        </p:nvGrpSpPr>
        <p:grpSpPr>
          <a:xfrm>
            <a:off x="314562" y="1765173"/>
            <a:ext cx="975266" cy="975266"/>
            <a:chOff x="5106838" y="1917209"/>
            <a:chExt cx="1138686" cy="1138686"/>
          </a:xfrm>
        </p:grpSpPr>
        <p:sp>
          <p:nvSpPr>
            <p:cNvPr id="31" name="Google Shape;332;p28">
              <a:extLst>
                <a:ext uri="{FF2B5EF4-FFF2-40B4-BE49-F238E27FC236}">
                  <a16:creationId xmlns:a16="http://schemas.microsoft.com/office/drawing/2014/main" id="{BCDF598E-D469-6813-9B02-32E1F2578FE4}"/>
                </a:ext>
              </a:extLst>
            </p:cNvPr>
            <p:cNvSpPr txBox="1"/>
            <p:nvPr/>
          </p:nvSpPr>
          <p:spPr>
            <a:xfrm>
              <a:off x="5172680" y="2356857"/>
              <a:ext cx="1007002" cy="2587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Database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2DBF6991-2934-9C54-ED97-DF28D5DFD9CE}"/>
                </a:ext>
              </a:extLst>
            </p:cNvPr>
            <p:cNvSpPr/>
            <p:nvPr/>
          </p:nvSpPr>
          <p:spPr>
            <a:xfrm>
              <a:off x="5106838" y="1917209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33" name="Скругленная соединительная линия 32">
            <a:extLst>
              <a:ext uri="{FF2B5EF4-FFF2-40B4-BE49-F238E27FC236}">
                <a16:creationId xmlns:a16="http://schemas.microsoft.com/office/drawing/2014/main" id="{1DE4D147-4FA6-D21C-6F3B-C25CA4B996D1}"/>
              </a:ext>
            </a:extLst>
          </p:cNvPr>
          <p:cNvCxnSpPr>
            <a:cxnSpLocks/>
            <a:endCxn id="32" idx="7"/>
          </p:cNvCxnSpPr>
          <p:nvPr/>
        </p:nvCxnSpPr>
        <p:spPr>
          <a:xfrm rot="10800000" flipV="1">
            <a:off x="1147005" y="1626153"/>
            <a:ext cx="799933" cy="281843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32CC6F8-36C0-D1D8-23FC-8DD26C59C3DB}"/>
              </a:ext>
            </a:extLst>
          </p:cNvPr>
          <p:cNvSpPr txBox="1"/>
          <p:nvPr/>
        </p:nvSpPr>
        <p:spPr>
          <a:xfrm>
            <a:off x="1529394" y="2008080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b="1" noProof="1">
                <a:latin typeface="Courier New" panose="02070309020205020404" pitchFamily="49" charset="0"/>
                <a:cs typeface="Courier New" panose="02070309020205020404" pitchFamily="49" charset="0"/>
              </a:rPr>
              <a:t>Дані товару</a:t>
            </a:r>
            <a:endParaRPr lang="de-CH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9" name="Скругленная соединительная линия 38">
            <a:extLst>
              <a:ext uri="{FF2B5EF4-FFF2-40B4-BE49-F238E27FC236}">
                <a16:creationId xmlns:a16="http://schemas.microsoft.com/office/drawing/2014/main" id="{3204A10A-4EA7-5F5B-7F0A-4ACDF40A75E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76559" y="2087604"/>
            <a:ext cx="578470" cy="727199"/>
          </a:xfrm>
          <a:prstGeom prst="curvedConnector4">
            <a:avLst>
              <a:gd name="adj1" fmla="val -39518"/>
              <a:gd name="adj2" fmla="val 8352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141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pic>
        <p:nvPicPr>
          <p:cNvPr id="5" name="Google Shape;326;p28">
            <a:extLst>
              <a:ext uri="{FF2B5EF4-FFF2-40B4-BE49-F238E27FC236}">
                <a16:creationId xmlns:a16="http://schemas.microsoft.com/office/drawing/2014/main" id="{02D52DD0-4F72-D878-9DDC-8EBE237FD3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49" y="3279314"/>
            <a:ext cx="1333025" cy="133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E45F219-8B65-35FA-5AC4-637D0244292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621361" y="3664113"/>
            <a:ext cx="743434" cy="56342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DF59198-A48F-98B3-1D98-CC62D365975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001879" y="3957664"/>
            <a:ext cx="584200" cy="539750"/>
          </a:xfrm>
          <a:prstGeom prst="rect">
            <a:avLst/>
          </a:prstGeom>
        </p:spPr>
      </p:pic>
      <p:cxnSp>
        <p:nvCxnSpPr>
          <p:cNvPr id="3" name="Скругленная соединительная линия 2">
            <a:extLst>
              <a:ext uri="{FF2B5EF4-FFF2-40B4-BE49-F238E27FC236}">
                <a16:creationId xmlns:a16="http://schemas.microsoft.com/office/drawing/2014/main" id="{D0D67689-E409-BBAA-9EC0-682B2CFFFCD0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364795" y="3945826"/>
            <a:ext cx="637084" cy="28171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331BD48-23E3-FCA7-3B45-5EA1A1FC778D}"/>
              </a:ext>
            </a:extLst>
          </p:cNvPr>
          <p:cNvGrpSpPr/>
          <p:nvPr/>
        </p:nvGrpSpPr>
        <p:grpSpPr>
          <a:xfrm>
            <a:off x="4428909" y="3458193"/>
            <a:ext cx="975266" cy="975266"/>
            <a:chOff x="5106838" y="1917209"/>
            <a:chExt cx="1138686" cy="1138686"/>
          </a:xfrm>
        </p:grpSpPr>
        <p:sp>
          <p:nvSpPr>
            <p:cNvPr id="7" name="Google Shape;332;p28">
              <a:extLst>
                <a:ext uri="{FF2B5EF4-FFF2-40B4-BE49-F238E27FC236}">
                  <a16:creationId xmlns:a16="http://schemas.microsoft.com/office/drawing/2014/main" id="{0E4ADC3B-2651-340F-16FB-BB7E53BABC54}"/>
                </a:ext>
              </a:extLst>
            </p:cNvPr>
            <p:cNvSpPr txBox="1"/>
            <p:nvPr/>
          </p:nvSpPr>
          <p:spPr>
            <a:xfrm>
              <a:off x="5172680" y="2356857"/>
              <a:ext cx="1007002" cy="221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Сервер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3B1922C9-E1BA-D2A3-0C5E-DDE3930B781E}"/>
                </a:ext>
              </a:extLst>
            </p:cNvPr>
            <p:cNvSpPr/>
            <p:nvPr/>
          </p:nvSpPr>
          <p:spPr>
            <a:xfrm>
              <a:off x="5106838" y="1917209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9" name="Скругленная соединительная линия 8">
            <a:extLst>
              <a:ext uri="{FF2B5EF4-FFF2-40B4-BE49-F238E27FC236}">
                <a16:creationId xmlns:a16="http://schemas.microsoft.com/office/drawing/2014/main" id="{66AC1210-1253-9D1A-D867-3AAEE31313CC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586079" y="3945826"/>
            <a:ext cx="842830" cy="28171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01BE36D-DA0D-F7C2-90C2-B7A97E21DA22}"/>
              </a:ext>
            </a:extLst>
          </p:cNvPr>
          <p:cNvGrpSpPr/>
          <p:nvPr/>
        </p:nvGrpSpPr>
        <p:grpSpPr>
          <a:xfrm>
            <a:off x="6189824" y="3739906"/>
            <a:ext cx="975266" cy="975266"/>
            <a:chOff x="7144177" y="792488"/>
            <a:chExt cx="1138686" cy="1138686"/>
          </a:xfrm>
        </p:grpSpPr>
        <p:sp>
          <p:nvSpPr>
            <p:cNvPr id="11" name="Google Shape;332;p28">
              <a:extLst>
                <a:ext uri="{FF2B5EF4-FFF2-40B4-BE49-F238E27FC236}">
                  <a16:creationId xmlns:a16="http://schemas.microsoft.com/office/drawing/2014/main" id="{4636E185-4F09-FE8E-388F-4499CCF813A0}"/>
                </a:ext>
              </a:extLst>
            </p:cNvPr>
            <p:cNvSpPr txBox="1"/>
            <p:nvPr/>
          </p:nvSpPr>
          <p:spPr>
            <a:xfrm>
              <a:off x="7177098" y="1140231"/>
              <a:ext cx="1072844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Об'єкт</a:t>
              </a:r>
              <a:endParaRPr lang="uk-UA" sz="1200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endParaRP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запиту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71C27541-A08E-5F16-F325-2C2609A3F1A3}"/>
                </a:ext>
              </a:extLst>
            </p:cNvPr>
            <p:cNvSpPr/>
            <p:nvPr/>
          </p:nvSpPr>
          <p:spPr>
            <a:xfrm>
              <a:off x="7144177" y="792488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13" name="Скругленная соединительная линия 12">
            <a:extLst>
              <a:ext uri="{FF2B5EF4-FFF2-40B4-BE49-F238E27FC236}">
                <a16:creationId xmlns:a16="http://schemas.microsoft.com/office/drawing/2014/main" id="{81962069-B199-D40E-3015-90028CE74AA2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5404175" y="3945826"/>
            <a:ext cx="785649" cy="28171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50DE06A7-B720-5639-0A1F-DE9941627A42}"/>
              </a:ext>
            </a:extLst>
          </p:cNvPr>
          <p:cNvGrpSpPr/>
          <p:nvPr/>
        </p:nvGrpSpPr>
        <p:grpSpPr>
          <a:xfrm>
            <a:off x="7854172" y="3456674"/>
            <a:ext cx="975265" cy="975265"/>
            <a:chOff x="4572000" y="529976"/>
            <a:chExt cx="1138686" cy="1138686"/>
          </a:xfrm>
        </p:grpSpPr>
        <p:sp>
          <p:nvSpPr>
            <p:cNvPr id="15" name="Google Shape;332;p28">
              <a:extLst>
                <a:ext uri="{FF2B5EF4-FFF2-40B4-BE49-F238E27FC236}">
                  <a16:creationId xmlns:a16="http://schemas.microsoft.com/office/drawing/2014/main" id="{7EFD7E4D-3632-979F-4B12-DDF824599354}"/>
                </a:ext>
              </a:extLst>
            </p:cNvPr>
            <p:cNvSpPr txBox="1"/>
            <p:nvPr/>
          </p:nvSpPr>
          <p:spPr>
            <a:xfrm>
              <a:off x="4637842" y="988519"/>
              <a:ext cx="1007002" cy="221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Router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8C9108EB-0A5F-AA36-EC06-2E0953A82D72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17" name="Скругленная соединительная линия 16">
            <a:extLst>
              <a:ext uri="{FF2B5EF4-FFF2-40B4-BE49-F238E27FC236}">
                <a16:creationId xmlns:a16="http://schemas.microsoft.com/office/drawing/2014/main" id="{621CA888-18ED-A88F-C24D-98AFA4A33AE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7165090" y="3944307"/>
            <a:ext cx="689082" cy="28323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BE3A08F-B378-160E-BDE1-8556FC30F39A}"/>
              </a:ext>
            </a:extLst>
          </p:cNvPr>
          <p:cNvSpPr txBox="1"/>
          <p:nvPr/>
        </p:nvSpPr>
        <p:spPr>
          <a:xfrm>
            <a:off x="5796999" y="2376706"/>
            <a:ext cx="3128735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products/</a:t>
            </a:r>
            <a:r>
              <a:rPr lang="de-CH" b="1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books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1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124</a:t>
            </a:r>
            <a:r>
              <a:rPr lang="uk-UA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lang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=en</a:t>
            </a:r>
            <a:endParaRPr lang="de-CH" b="1" i="0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9" name="Скругленная соединительная линия 18">
            <a:extLst>
              <a:ext uri="{FF2B5EF4-FFF2-40B4-BE49-F238E27FC236}">
                <a16:creationId xmlns:a16="http://schemas.microsoft.com/office/drawing/2014/main" id="{0CE6B1FC-7809-1F23-13EB-01B1A2FE29B6}"/>
              </a:ext>
            </a:extLst>
          </p:cNvPr>
          <p:cNvCxnSpPr>
            <a:cxnSpLocks/>
            <a:endCxn id="18" idx="2"/>
          </p:cNvCxnSpPr>
          <p:nvPr/>
        </p:nvCxnSpPr>
        <p:spPr>
          <a:xfrm rot="16200000" flipV="1">
            <a:off x="7505886" y="2620755"/>
            <a:ext cx="691400" cy="98043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27FEE5F-EF27-1CC4-246C-A802B37CF8F4}"/>
              </a:ext>
            </a:extLst>
          </p:cNvPr>
          <p:cNvSpPr txBox="1"/>
          <p:nvPr/>
        </p:nvSpPr>
        <p:spPr>
          <a:xfrm>
            <a:off x="4725102" y="1393346"/>
            <a:ext cx="3728906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products/&lt;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category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&gt;/&lt;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product_id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de-CH" b="1" i="0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1" name="Скругленная соединительная линия 20">
            <a:extLst>
              <a:ext uri="{FF2B5EF4-FFF2-40B4-BE49-F238E27FC236}">
                <a16:creationId xmlns:a16="http://schemas.microsoft.com/office/drawing/2014/main" id="{42A51CBC-3D04-B69A-4A52-B08E422676A4}"/>
              </a:ext>
            </a:extLst>
          </p:cNvPr>
          <p:cNvCxnSpPr>
            <a:cxnSpLocks/>
            <a:endCxn id="20" idx="2"/>
          </p:cNvCxnSpPr>
          <p:nvPr/>
        </p:nvCxnSpPr>
        <p:spPr>
          <a:xfrm rot="16200000" flipV="1">
            <a:off x="6678065" y="1693404"/>
            <a:ext cx="594792" cy="7718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35357B03-AEBD-30BD-F9E0-0FB5DAC03944}"/>
              </a:ext>
            </a:extLst>
          </p:cNvPr>
          <p:cNvGrpSpPr/>
          <p:nvPr/>
        </p:nvGrpSpPr>
        <p:grpSpPr>
          <a:xfrm>
            <a:off x="3931594" y="139634"/>
            <a:ext cx="2087406" cy="1124623"/>
            <a:chOff x="2699604" y="785097"/>
            <a:chExt cx="2087406" cy="112462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9832FF-5059-C29C-DAD3-DDEC1B5D87F8}"/>
                </a:ext>
              </a:extLst>
            </p:cNvPr>
            <p:cNvSpPr txBox="1"/>
            <p:nvPr/>
          </p:nvSpPr>
          <p:spPr>
            <a:xfrm>
              <a:off x="2699604" y="785097"/>
              <a:ext cx="2087406" cy="103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de-CH" i="0" strike="noStrike" noProof="1"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Category = </a:t>
              </a:r>
              <a:r>
                <a:rPr lang="de-CH" b="1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books</a:t>
              </a:r>
              <a:endParaRPr lang="de-CH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>
                <a:lnSpc>
                  <a:spcPct val="150000"/>
                </a:lnSpc>
              </a:pPr>
              <a:r>
                <a:rPr lang="de-CH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Id = </a:t>
              </a:r>
              <a:r>
                <a:rPr lang="de-CH" b="1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124</a:t>
              </a:r>
              <a:endParaRPr lang="en-US" b="1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>
                <a:lnSpc>
                  <a:spcPct val="150000"/>
                </a:lnSpc>
              </a:pPr>
              <a:r>
                <a:rPr lang="de-CH" i="0" strike="noStrike" noProof="1"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Lang</a:t>
              </a:r>
              <a:r>
                <a:rPr lang="de-CH" b="1" i="0" strike="noStrike" noProof="1"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de-CH" i="0" strike="noStrike" noProof="1"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= </a:t>
              </a:r>
              <a:r>
                <a:rPr lang="de-CH" b="1" i="0" strike="noStrike" noProof="1"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en</a:t>
              </a:r>
            </a:p>
          </p:txBody>
        </p: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2699FA6C-A4E6-6702-7B2C-83B81B08B41F}"/>
                </a:ext>
              </a:extLst>
            </p:cNvPr>
            <p:cNvSpPr/>
            <p:nvPr/>
          </p:nvSpPr>
          <p:spPr>
            <a:xfrm>
              <a:off x="2699604" y="808283"/>
              <a:ext cx="1945224" cy="1101437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 dirty="0"/>
            </a:p>
          </p:txBody>
        </p:sp>
      </p:grpSp>
      <p:cxnSp>
        <p:nvCxnSpPr>
          <p:cNvPr id="25" name="Скругленная соединительная линия 24">
            <a:extLst>
              <a:ext uri="{FF2B5EF4-FFF2-40B4-BE49-F238E27FC236}">
                <a16:creationId xmlns:a16="http://schemas.microsoft.com/office/drawing/2014/main" id="{22869D46-47A7-BBE0-7634-052E1BF4F243}"/>
              </a:ext>
            </a:extLst>
          </p:cNvPr>
          <p:cNvCxnSpPr>
            <a:cxnSpLocks/>
            <a:endCxn id="23" idx="3"/>
          </p:cNvCxnSpPr>
          <p:nvPr/>
        </p:nvCxnSpPr>
        <p:spPr>
          <a:xfrm rot="16200000" flipV="1">
            <a:off x="5936147" y="739937"/>
            <a:ext cx="736262" cy="57055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A866E45-D1E3-91AD-F388-C232AA448B19}"/>
              </a:ext>
            </a:extLst>
          </p:cNvPr>
          <p:cNvSpPr txBox="1"/>
          <p:nvPr/>
        </p:nvSpPr>
        <p:spPr>
          <a:xfrm>
            <a:off x="1909943" y="1393346"/>
            <a:ext cx="2117887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lang="de-CH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andler</a:t>
            </a:r>
            <a:r>
              <a:rPr lang="ru-RU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de-CH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unction()</a:t>
            </a:r>
            <a:endParaRPr lang="de-CH" b="1" i="0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1FC3A9-CEBE-CF02-D0FE-4C81FE259F0C}"/>
              </a:ext>
            </a:extLst>
          </p:cNvPr>
          <p:cNvSpPr txBox="1"/>
          <p:nvPr/>
        </p:nvSpPr>
        <p:spPr>
          <a:xfrm>
            <a:off x="4214522" y="1470037"/>
            <a:ext cx="3115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endParaRPr lang="ru-CH" b="1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16D0AEC2-847C-8300-7B0F-7000F105DFFC}"/>
              </a:ext>
            </a:extLst>
          </p:cNvPr>
          <p:cNvSpPr/>
          <p:nvPr/>
        </p:nvSpPr>
        <p:spPr>
          <a:xfrm>
            <a:off x="1946937" y="1487134"/>
            <a:ext cx="6394868" cy="278039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 dirty="0"/>
          </a:p>
        </p:txBody>
      </p:sp>
      <p:cxnSp>
        <p:nvCxnSpPr>
          <p:cNvPr id="29" name="Скругленная соединительная линия 28">
            <a:extLst>
              <a:ext uri="{FF2B5EF4-FFF2-40B4-BE49-F238E27FC236}">
                <a16:creationId xmlns:a16="http://schemas.microsoft.com/office/drawing/2014/main" id="{FE3646D6-77FB-75B6-CDA6-8C1D07FA3AA7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68888" y="713538"/>
            <a:ext cx="962707" cy="67980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698B188E-4FC6-75F5-3AC5-78DF5E0185CC}"/>
              </a:ext>
            </a:extLst>
          </p:cNvPr>
          <p:cNvGrpSpPr/>
          <p:nvPr/>
        </p:nvGrpSpPr>
        <p:grpSpPr>
          <a:xfrm>
            <a:off x="314562" y="1765173"/>
            <a:ext cx="975266" cy="975266"/>
            <a:chOff x="5106838" y="1917209"/>
            <a:chExt cx="1138686" cy="1138686"/>
          </a:xfrm>
        </p:grpSpPr>
        <p:sp>
          <p:nvSpPr>
            <p:cNvPr id="31" name="Google Shape;332;p28">
              <a:extLst>
                <a:ext uri="{FF2B5EF4-FFF2-40B4-BE49-F238E27FC236}">
                  <a16:creationId xmlns:a16="http://schemas.microsoft.com/office/drawing/2014/main" id="{BCDF598E-D469-6813-9B02-32E1F2578FE4}"/>
                </a:ext>
              </a:extLst>
            </p:cNvPr>
            <p:cNvSpPr txBox="1"/>
            <p:nvPr/>
          </p:nvSpPr>
          <p:spPr>
            <a:xfrm>
              <a:off x="5172680" y="2356857"/>
              <a:ext cx="1007002" cy="2587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Database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2DBF6991-2934-9C54-ED97-DF28D5DFD9CE}"/>
                </a:ext>
              </a:extLst>
            </p:cNvPr>
            <p:cNvSpPr/>
            <p:nvPr/>
          </p:nvSpPr>
          <p:spPr>
            <a:xfrm>
              <a:off x="5106838" y="1917209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33" name="Скругленная соединительная линия 32">
            <a:extLst>
              <a:ext uri="{FF2B5EF4-FFF2-40B4-BE49-F238E27FC236}">
                <a16:creationId xmlns:a16="http://schemas.microsoft.com/office/drawing/2014/main" id="{1DE4D147-4FA6-D21C-6F3B-C25CA4B996D1}"/>
              </a:ext>
            </a:extLst>
          </p:cNvPr>
          <p:cNvCxnSpPr>
            <a:cxnSpLocks/>
            <a:endCxn id="32" idx="7"/>
          </p:cNvCxnSpPr>
          <p:nvPr/>
        </p:nvCxnSpPr>
        <p:spPr>
          <a:xfrm rot="10800000" flipV="1">
            <a:off x="1147005" y="1626153"/>
            <a:ext cx="799933" cy="281843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32CC6F8-36C0-D1D8-23FC-8DD26C59C3DB}"/>
              </a:ext>
            </a:extLst>
          </p:cNvPr>
          <p:cNvSpPr txBox="1"/>
          <p:nvPr/>
        </p:nvSpPr>
        <p:spPr>
          <a:xfrm>
            <a:off x="1529394" y="2008080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b="1" noProof="1">
                <a:latin typeface="Courier New" panose="02070309020205020404" pitchFamily="49" charset="0"/>
                <a:cs typeface="Courier New" panose="02070309020205020404" pitchFamily="49" charset="0"/>
              </a:rPr>
              <a:t>Дані товару</a:t>
            </a:r>
            <a:endParaRPr lang="de-CH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9" name="Скругленная соединительная линия 38">
            <a:extLst>
              <a:ext uri="{FF2B5EF4-FFF2-40B4-BE49-F238E27FC236}">
                <a16:creationId xmlns:a16="http://schemas.microsoft.com/office/drawing/2014/main" id="{3204A10A-4EA7-5F5B-7F0A-4ACDF40A75E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76559" y="2087604"/>
            <a:ext cx="578470" cy="727199"/>
          </a:xfrm>
          <a:prstGeom prst="curvedConnector4">
            <a:avLst>
              <a:gd name="adj1" fmla="val -39518"/>
              <a:gd name="adj2" fmla="val 8352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500FBA2-6D75-2199-ABFA-B58A69D6AB57}"/>
              </a:ext>
            </a:extLst>
          </p:cNvPr>
          <p:cNvSpPr txBox="1"/>
          <p:nvPr/>
        </p:nvSpPr>
        <p:spPr>
          <a:xfrm>
            <a:off x="1529394" y="2847932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>
                <a:latin typeface="Courier New" panose="02070309020205020404" pitchFamily="49" charset="0"/>
                <a:cs typeface="Courier New" panose="02070309020205020404" pitchFamily="49" charset="0"/>
              </a:rPr>
              <a:t>HTML </a:t>
            </a:r>
            <a:r>
              <a:rPr lang="uk-UA" b="1" noProof="1">
                <a:latin typeface="Courier New" panose="02070309020205020404" pitchFamily="49" charset="0"/>
                <a:cs typeface="Courier New" panose="02070309020205020404" pitchFamily="49" charset="0"/>
              </a:rPr>
              <a:t>Шаблон</a:t>
            </a:r>
            <a:endParaRPr lang="de-CH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82571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pic>
        <p:nvPicPr>
          <p:cNvPr id="5" name="Google Shape;326;p28">
            <a:extLst>
              <a:ext uri="{FF2B5EF4-FFF2-40B4-BE49-F238E27FC236}">
                <a16:creationId xmlns:a16="http://schemas.microsoft.com/office/drawing/2014/main" id="{02D52DD0-4F72-D878-9DDC-8EBE237FD3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49" y="3279314"/>
            <a:ext cx="1333025" cy="133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E45F219-8B65-35FA-5AC4-637D0244292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621361" y="3664113"/>
            <a:ext cx="743434" cy="56342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DF59198-A48F-98B3-1D98-CC62D365975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001879" y="3957664"/>
            <a:ext cx="584200" cy="539750"/>
          </a:xfrm>
          <a:prstGeom prst="rect">
            <a:avLst/>
          </a:prstGeom>
        </p:spPr>
      </p:pic>
      <p:cxnSp>
        <p:nvCxnSpPr>
          <p:cNvPr id="3" name="Скругленная соединительная линия 2">
            <a:extLst>
              <a:ext uri="{FF2B5EF4-FFF2-40B4-BE49-F238E27FC236}">
                <a16:creationId xmlns:a16="http://schemas.microsoft.com/office/drawing/2014/main" id="{D0D67689-E409-BBAA-9EC0-682B2CFFFCD0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364795" y="3945826"/>
            <a:ext cx="637084" cy="28171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331BD48-23E3-FCA7-3B45-5EA1A1FC778D}"/>
              </a:ext>
            </a:extLst>
          </p:cNvPr>
          <p:cNvGrpSpPr/>
          <p:nvPr/>
        </p:nvGrpSpPr>
        <p:grpSpPr>
          <a:xfrm>
            <a:off x="4428909" y="3458193"/>
            <a:ext cx="975266" cy="975266"/>
            <a:chOff x="5106838" y="1917209"/>
            <a:chExt cx="1138686" cy="1138686"/>
          </a:xfrm>
        </p:grpSpPr>
        <p:sp>
          <p:nvSpPr>
            <p:cNvPr id="7" name="Google Shape;332;p28">
              <a:extLst>
                <a:ext uri="{FF2B5EF4-FFF2-40B4-BE49-F238E27FC236}">
                  <a16:creationId xmlns:a16="http://schemas.microsoft.com/office/drawing/2014/main" id="{0E4ADC3B-2651-340F-16FB-BB7E53BABC54}"/>
                </a:ext>
              </a:extLst>
            </p:cNvPr>
            <p:cNvSpPr txBox="1"/>
            <p:nvPr/>
          </p:nvSpPr>
          <p:spPr>
            <a:xfrm>
              <a:off x="5172680" y="2356857"/>
              <a:ext cx="1007002" cy="221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Сервер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3B1922C9-E1BA-D2A3-0C5E-DDE3930B781E}"/>
                </a:ext>
              </a:extLst>
            </p:cNvPr>
            <p:cNvSpPr/>
            <p:nvPr/>
          </p:nvSpPr>
          <p:spPr>
            <a:xfrm>
              <a:off x="5106838" y="1917209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9" name="Скругленная соединительная линия 8">
            <a:extLst>
              <a:ext uri="{FF2B5EF4-FFF2-40B4-BE49-F238E27FC236}">
                <a16:creationId xmlns:a16="http://schemas.microsoft.com/office/drawing/2014/main" id="{66AC1210-1253-9D1A-D867-3AAEE31313CC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586079" y="3945826"/>
            <a:ext cx="842830" cy="28171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01BE36D-DA0D-F7C2-90C2-B7A97E21DA22}"/>
              </a:ext>
            </a:extLst>
          </p:cNvPr>
          <p:cNvGrpSpPr/>
          <p:nvPr/>
        </p:nvGrpSpPr>
        <p:grpSpPr>
          <a:xfrm>
            <a:off x="6189824" y="3739906"/>
            <a:ext cx="975266" cy="975266"/>
            <a:chOff x="7144177" y="792488"/>
            <a:chExt cx="1138686" cy="1138686"/>
          </a:xfrm>
        </p:grpSpPr>
        <p:sp>
          <p:nvSpPr>
            <p:cNvPr id="11" name="Google Shape;332;p28">
              <a:extLst>
                <a:ext uri="{FF2B5EF4-FFF2-40B4-BE49-F238E27FC236}">
                  <a16:creationId xmlns:a16="http://schemas.microsoft.com/office/drawing/2014/main" id="{4636E185-4F09-FE8E-388F-4499CCF813A0}"/>
                </a:ext>
              </a:extLst>
            </p:cNvPr>
            <p:cNvSpPr txBox="1"/>
            <p:nvPr/>
          </p:nvSpPr>
          <p:spPr>
            <a:xfrm>
              <a:off x="7177098" y="1140231"/>
              <a:ext cx="1072844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Об'єкт</a:t>
              </a:r>
              <a:endParaRPr lang="uk-UA" sz="1200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endParaRP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запиту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71C27541-A08E-5F16-F325-2C2609A3F1A3}"/>
                </a:ext>
              </a:extLst>
            </p:cNvPr>
            <p:cNvSpPr/>
            <p:nvPr/>
          </p:nvSpPr>
          <p:spPr>
            <a:xfrm>
              <a:off x="7144177" y="792488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13" name="Скругленная соединительная линия 12">
            <a:extLst>
              <a:ext uri="{FF2B5EF4-FFF2-40B4-BE49-F238E27FC236}">
                <a16:creationId xmlns:a16="http://schemas.microsoft.com/office/drawing/2014/main" id="{81962069-B199-D40E-3015-90028CE74AA2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5404175" y="3945826"/>
            <a:ext cx="785649" cy="28171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50DE06A7-B720-5639-0A1F-DE9941627A42}"/>
              </a:ext>
            </a:extLst>
          </p:cNvPr>
          <p:cNvGrpSpPr/>
          <p:nvPr/>
        </p:nvGrpSpPr>
        <p:grpSpPr>
          <a:xfrm>
            <a:off x="7854172" y="3456674"/>
            <a:ext cx="975265" cy="975265"/>
            <a:chOff x="4572000" y="529976"/>
            <a:chExt cx="1138686" cy="1138686"/>
          </a:xfrm>
        </p:grpSpPr>
        <p:sp>
          <p:nvSpPr>
            <p:cNvPr id="15" name="Google Shape;332;p28">
              <a:extLst>
                <a:ext uri="{FF2B5EF4-FFF2-40B4-BE49-F238E27FC236}">
                  <a16:creationId xmlns:a16="http://schemas.microsoft.com/office/drawing/2014/main" id="{7EFD7E4D-3632-979F-4B12-DDF824599354}"/>
                </a:ext>
              </a:extLst>
            </p:cNvPr>
            <p:cNvSpPr txBox="1"/>
            <p:nvPr/>
          </p:nvSpPr>
          <p:spPr>
            <a:xfrm>
              <a:off x="4637842" y="988519"/>
              <a:ext cx="1007002" cy="221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Router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8C9108EB-0A5F-AA36-EC06-2E0953A82D72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17" name="Скругленная соединительная линия 16">
            <a:extLst>
              <a:ext uri="{FF2B5EF4-FFF2-40B4-BE49-F238E27FC236}">
                <a16:creationId xmlns:a16="http://schemas.microsoft.com/office/drawing/2014/main" id="{621CA888-18ED-A88F-C24D-98AFA4A33AE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7165090" y="3944307"/>
            <a:ext cx="689082" cy="28323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BE3A08F-B378-160E-BDE1-8556FC30F39A}"/>
              </a:ext>
            </a:extLst>
          </p:cNvPr>
          <p:cNvSpPr txBox="1"/>
          <p:nvPr/>
        </p:nvSpPr>
        <p:spPr>
          <a:xfrm>
            <a:off x="5796999" y="2376706"/>
            <a:ext cx="3128735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products/</a:t>
            </a:r>
            <a:r>
              <a:rPr lang="de-CH" b="1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books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1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124</a:t>
            </a:r>
            <a:r>
              <a:rPr lang="uk-UA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lang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=en</a:t>
            </a:r>
            <a:endParaRPr lang="de-CH" b="1" i="0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9" name="Скругленная соединительная линия 18">
            <a:extLst>
              <a:ext uri="{FF2B5EF4-FFF2-40B4-BE49-F238E27FC236}">
                <a16:creationId xmlns:a16="http://schemas.microsoft.com/office/drawing/2014/main" id="{0CE6B1FC-7809-1F23-13EB-01B1A2FE29B6}"/>
              </a:ext>
            </a:extLst>
          </p:cNvPr>
          <p:cNvCxnSpPr>
            <a:cxnSpLocks/>
            <a:endCxn id="18" idx="2"/>
          </p:cNvCxnSpPr>
          <p:nvPr/>
        </p:nvCxnSpPr>
        <p:spPr>
          <a:xfrm rot="16200000" flipV="1">
            <a:off x="7505886" y="2620755"/>
            <a:ext cx="691400" cy="98043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27FEE5F-EF27-1CC4-246C-A802B37CF8F4}"/>
              </a:ext>
            </a:extLst>
          </p:cNvPr>
          <p:cNvSpPr txBox="1"/>
          <p:nvPr/>
        </p:nvSpPr>
        <p:spPr>
          <a:xfrm>
            <a:off x="4725102" y="1393346"/>
            <a:ext cx="3728906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products/&lt;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category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&gt;/&lt;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product_id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de-CH" b="1" i="0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1" name="Скругленная соединительная линия 20">
            <a:extLst>
              <a:ext uri="{FF2B5EF4-FFF2-40B4-BE49-F238E27FC236}">
                <a16:creationId xmlns:a16="http://schemas.microsoft.com/office/drawing/2014/main" id="{42A51CBC-3D04-B69A-4A52-B08E422676A4}"/>
              </a:ext>
            </a:extLst>
          </p:cNvPr>
          <p:cNvCxnSpPr>
            <a:cxnSpLocks/>
            <a:endCxn id="20" idx="2"/>
          </p:cNvCxnSpPr>
          <p:nvPr/>
        </p:nvCxnSpPr>
        <p:spPr>
          <a:xfrm rot="16200000" flipV="1">
            <a:off x="6678065" y="1693404"/>
            <a:ext cx="594792" cy="7718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35357B03-AEBD-30BD-F9E0-0FB5DAC03944}"/>
              </a:ext>
            </a:extLst>
          </p:cNvPr>
          <p:cNvGrpSpPr/>
          <p:nvPr/>
        </p:nvGrpSpPr>
        <p:grpSpPr>
          <a:xfrm>
            <a:off x="3931594" y="139634"/>
            <a:ext cx="2087406" cy="1124623"/>
            <a:chOff x="2699604" y="785097"/>
            <a:chExt cx="2087406" cy="112462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9832FF-5059-C29C-DAD3-DDEC1B5D87F8}"/>
                </a:ext>
              </a:extLst>
            </p:cNvPr>
            <p:cNvSpPr txBox="1"/>
            <p:nvPr/>
          </p:nvSpPr>
          <p:spPr>
            <a:xfrm>
              <a:off x="2699604" y="785097"/>
              <a:ext cx="2087406" cy="103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de-CH" i="0" strike="noStrike" noProof="1"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Category = </a:t>
              </a:r>
              <a:r>
                <a:rPr lang="de-CH" b="1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books</a:t>
              </a:r>
              <a:endParaRPr lang="de-CH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>
                <a:lnSpc>
                  <a:spcPct val="150000"/>
                </a:lnSpc>
              </a:pPr>
              <a:r>
                <a:rPr lang="de-CH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Id = </a:t>
              </a:r>
              <a:r>
                <a:rPr lang="de-CH" b="1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124</a:t>
              </a:r>
              <a:endParaRPr lang="en-US" b="1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>
                <a:lnSpc>
                  <a:spcPct val="150000"/>
                </a:lnSpc>
              </a:pPr>
              <a:r>
                <a:rPr lang="de-CH" i="0" strike="noStrike" noProof="1"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Lang</a:t>
              </a:r>
              <a:r>
                <a:rPr lang="de-CH" b="1" i="0" strike="noStrike" noProof="1"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de-CH" i="0" strike="noStrike" noProof="1"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= </a:t>
              </a:r>
              <a:r>
                <a:rPr lang="de-CH" b="1" i="0" strike="noStrike" noProof="1"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en</a:t>
              </a:r>
            </a:p>
          </p:txBody>
        </p: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2699FA6C-A4E6-6702-7B2C-83B81B08B41F}"/>
                </a:ext>
              </a:extLst>
            </p:cNvPr>
            <p:cNvSpPr/>
            <p:nvPr/>
          </p:nvSpPr>
          <p:spPr>
            <a:xfrm>
              <a:off x="2699604" y="808283"/>
              <a:ext cx="1945224" cy="1101437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 dirty="0"/>
            </a:p>
          </p:txBody>
        </p:sp>
      </p:grpSp>
      <p:cxnSp>
        <p:nvCxnSpPr>
          <p:cNvPr id="25" name="Скругленная соединительная линия 24">
            <a:extLst>
              <a:ext uri="{FF2B5EF4-FFF2-40B4-BE49-F238E27FC236}">
                <a16:creationId xmlns:a16="http://schemas.microsoft.com/office/drawing/2014/main" id="{22869D46-47A7-BBE0-7634-052E1BF4F243}"/>
              </a:ext>
            </a:extLst>
          </p:cNvPr>
          <p:cNvCxnSpPr>
            <a:cxnSpLocks/>
            <a:endCxn id="23" idx="3"/>
          </p:cNvCxnSpPr>
          <p:nvPr/>
        </p:nvCxnSpPr>
        <p:spPr>
          <a:xfrm rot="16200000" flipV="1">
            <a:off x="5936147" y="739937"/>
            <a:ext cx="736262" cy="57055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A866E45-D1E3-91AD-F388-C232AA448B19}"/>
              </a:ext>
            </a:extLst>
          </p:cNvPr>
          <p:cNvSpPr txBox="1"/>
          <p:nvPr/>
        </p:nvSpPr>
        <p:spPr>
          <a:xfrm>
            <a:off x="1909943" y="1393346"/>
            <a:ext cx="2117887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lang="de-CH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andler</a:t>
            </a:r>
            <a:r>
              <a:rPr lang="ru-RU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de-CH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unction()</a:t>
            </a:r>
            <a:endParaRPr lang="de-CH" b="1" i="0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1FC3A9-CEBE-CF02-D0FE-4C81FE259F0C}"/>
              </a:ext>
            </a:extLst>
          </p:cNvPr>
          <p:cNvSpPr txBox="1"/>
          <p:nvPr/>
        </p:nvSpPr>
        <p:spPr>
          <a:xfrm>
            <a:off x="4214522" y="1470037"/>
            <a:ext cx="3115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endParaRPr lang="ru-CH" b="1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16D0AEC2-847C-8300-7B0F-7000F105DFFC}"/>
              </a:ext>
            </a:extLst>
          </p:cNvPr>
          <p:cNvSpPr/>
          <p:nvPr/>
        </p:nvSpPr>
        <p:spPr>
          <a:xfrm>
            <a:off x="1946937" y="1487134"/>
            <a:ext cx="6394868" cy="278039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 dirty="0"/>
          </a:p>
        </p:txBody>
      </p:sp>
      <p:cxnSp>
        <p:nvCxnSpPr>
          <p:cNvPr id="29" name="Скругленная соединительная линия 28">
            <a:extLst>
              <a:ext uri="{FF2B5EF4-FFF2-40B4-BE49-F238E27FC236}">
                <a16:creationId xmlns:a16="http://schemas.microsoft.com/office/drawing/2014/main" id="{FE3646D6-77FB-75B6-CDA6-8C1D07FA3AA7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68888" y="713538"/>
            <a:ext cx="962707" cy="67980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698B188E-4FC6-75F5-3AC5-78DF5E0185CC}"/>
              </a:ext>
            </a:extLst>
          </p:cNvPr>
          <p:cNvGrpSpPr/>
          <p:nvPr/>
        </p:nvGrpSpPr>
        <p:grpSpPr>
          <a:xfrm>
            <a:off x="314562" y="1765173"/>
            <a:ext cx="975266" cy="975266"/>
            <a:chOff x="5106838" y="1917209"/>
            <a:chExt cx="1138686" cy="1138686"/>
          </a:xfrm>
        </p:grpSpPr>
        <p:sp>
          <p:nvSpPr>
            <p:cNvPr id="31" name="Google Shape;332;p28">
              <a:extLst>
                <a:ext uri="{FF2B5EF4-FFF2-40B4-BE49-F238E27FC236}">
                  <a16:creationId xmlns:a16="http://schemas.microsoft.com/office/drawing/2014/main" id="{BCDF598E-D469-6813-9B02-32E1F2578FE4}"/>
                </a:ext>
              </a:extLst>
            </p:cNvPr>
            <p:cNvSpPr txBox="1"/>
            <p:nvPr/>
          </p:nvSpPr>
          <p:spPr>
            <a:xfrm>
              <a:off x="5172680" y="2356857"/>
              <a:ext cx="1007002" cy="2587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Database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2DBF6991-2934-9C54-ED97-DF28D5DFD9CE}"/>
                </a:ext>
              </a:extLst>
            </p:cNvPr>
            <p:cNvSpPr/>
            <p:nvPr/>
          </p:nvSpPr>
          <p:spPr>
            <a:xfrm>
              <a:off x="5106838" y="1917209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33" name="Скругленная соединительная линия 32">
            <a:extLst>
              <a:ext uri="{FF2B5EF4-FFF2-40B4-BE49-F238E27FC236}">
                <a16:creationId xmlns:a16="http://schemas.microsoft.com/office/drawing/2014/main" id="{1DE4D147-4FA6-D21C-6F3B-C25CA4B996D1}"/>
              </a:ext>
            </a:extLst>
          </p:cNvPr>
          <p:cNvCxnSpPr>
            <a:cxnSpLocks/>
            <a:endCxn id="32" idx="7"/>
          </p:cNvCxnSpPr>
          <p:nvPr/>
        </p:nvCxnSpPr>
        <p:spPr>
          <a:xfrm rot="10800000" flipV="1">
            <a:off x="1147005" y="1626153"/>
            <a:ext cx="799933" cy="281843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32CC6F8-36C0-D1D8-23FC-8DD26C59C3DB}"/>
              </a:ext>
            </a:extLst>
          </p:cNvPr>
          <p:cNvSpPr txBox="1"/>
          <p:nvPr/>
        </p:nvSpPr>
        <p:spPr>
          <a:xfrm>
            <a:off x="1529394" y="2008080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b="1" noProof="1">
                <a:latin typeface="Courier New" panose="02070309020205020404" pitchFamily="49" charset="0"/>
                <a:cs typeface="Courier New" panose="02070309020205020404" pitchFamily="49" charset="0"/>
              </a:rPr>
              <a:t>Дані товару</a:t>
            </a:r>
            <a:endParaRPr lang="de-CH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9" name="Скругленная соединительная линия 38">
            <a:extLst>
              <a:ext uri="{FF2B5EF4-FFF2-40B4-BE49-F238E27FC236}">
                <a16:creationId xmlns:a16="http://schemas.microsoft.com/office/drawing/2014/main" id="{3204A10A-4EA7-5F5B-7F0A-4ACDF40A75E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76559" y="2087604"/>
            <a:ext cx="578470" cy="727199"/>
          </a:xfrm>
          <a:prstGeom prst="curvedConnector4">
            <a:avLst>
              <a:gd name="adj1" fmla="val -39518"/>
              <a:gd name="adj2" fmla="val 8352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500FBA2-6D75-2199-ABFA-B58A69D6AB57}"/>
              </a:ext>
            </a:extLst>
          </p:cNvPr>
          <p:cNvSpPr txBox="1"/>
          <p:nvPr/>
        </p:nvSpPr>
        <p:spPr>
          <a:xfrm>
            <a:off x="1529394" y="2847932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>
                <a:latin typeface="Courier New" panose="02070309020205020404" pitchFamily="49" charset="0"/>
                <a:cs typeface="Courier New" panose="02070309020205020404" pitchFamily="49" charset="0"/>
              </a:rPr>
              <a:t>HTML </a:t>
            </a:r>
            <a:r>
              <a:rPr lang="uk-UA" b="1" noProof="1">
                <a:latin typeface="Courier New" panose="02070309020205020404" pitchFamily="49" charset="0"/>
                <a:cs typeface="Courier New" panose="02070309020205020404" pitchFamily="49" charset="0"/>
              </a:rPr>
              <a:t>Шаблон</a:t>
            </a:r>
            <a:endParaRPr lang="de-CH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680F4D-6DB9-4CEA-E3D0-CDFBF30710BB}"/>
              </a:ext>
            </a:extLst>
          </p:cNvPr>
          <p:cNvSpPr txBox="1"/>
          <p:nvPr/>
        </p:nvSpPr>
        <p:spPr>
          <a:xfrm>
            <a:off x="2039590" y="239929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endParaRPr lang="de-CH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CBB79426-AFCF-497C-1EDD-B748D403B635}"/>
              </a:ext>
            </a:extLst>
          </p:cNvPr>
          <p:cNvSpPr/>
          <p:nvPr/>
        </p:nvSpPr>
        <p:spPr>
          <a:xfrm>
            <a:off x="1539246" y="2002494"/>
            <a:ext cx="1356228" cy="11979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 dirty="0"/>
          </a:p>
        </p:txBody>
      </p: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B56C3436-D07B-6881-3A95-5E4373D25E60}"/>
              </a:ext>
            </a:extLst>
          </p:cNvPr>
          <p:cNvGrpSpPr/>
          <p:nvPr/>
        </p:nvGrpSpPr>
        <p:grpSpPr>
          <a:xfrm>
            <a:off x="3161187" y="2908931"/>
            <a:ext cx="975266" cy="975266"/>
            <a:chOff x="5106838" y="1917209"/>
            <a:chExt cx="1138686" cy="1138686"/>
          </a:xfrm>
        </p:grpSpPr>
        <p:sp>
          <p:nvSpPr>
            <p:cNvPr id="40" name="Google Shape;332;p28">
              <a:extLst>
                <a:ext uri="{FF2B5EF4-FFF2-40B4-BE49-F238E27FC236}">
                  <a16:creationId xmlns:a16="http://schemas.microsoft.com/office/drawing/2014/main" id="{1B31FBC5-0B82-56E6-9BF0-7B7C841B8996}"/>
                </a:ext>
              </a:extLst>
            </p:cNvPr>
            <p:cNvSpPr txBox="1"/>
            <p:nvPr/>
          </p:nvSpPr>
          <p:spPr>
            <a:xfrm>
              <a:off x="5166477" y="2227821"/>
              <a:ext cx="1007002" cy="517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Template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Renderer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2C40952A-0AD6-2157-C5E3-21060930DDE7}"/>
                </a:ext>
              </a:extLst>
            </p:cNvPr>
            <p:cNvSpPr/>
            <p:nvPr/>
          </p:nvSpPr>
          <p:spPr>
            <a:xfrm>
              <a:off x="5106838" y="1917209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42" name="Скругленная соединительная линия 41">
            <a:extLst>
              <a:ext uri="{FF2B5EF4-FFF2-40B4-BE49-F238E27FC236}">
                <a16:creationId xmlns:a16="http://schemas.microsoft.com/office/drawing/2014/main" id="{5036483E-0F73-6A1F-C224-8F757565D70E}"/>
              </a:ext>
            </a:extLst>
          </p:cNvPr>
          <p:cNvCxnSpPr>
            <a:cxnSpLocks/>
            <a:endCxn id="41" idx="2"/>
          </p:cNvCxnSpPr>
          <p:nvPr/>
        </p:nvCxnSpPr>
        <p:spPr>
          <a:xfrm rot="16200000" flipH="1">
            <a:off x="2591226" y="2826603"/>
            <a:ext cx="196094" cy="94382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39651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pic>
        <p:nvPicPr>
          <p:cNvPr id="5" name="Google Shape;326;p28">
            <a:extLst>
              <a:ext uri="{FF2B5EF4-FFF2-40B4-BE49-F238E27FC236}">
                <a16:creationId xmlns:a16="http://schemas.microsoft.com/office/drawing/2014/main" id="{02D52DD0-4F72-D878-9DDC-8EBE237FD3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49" y="3279314"/>
            <a:ext cx="1333025" cy="133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E45F219-8B65-35FA-5AC4-637D0244292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621361" y="3664113"/>
            <a:ext cx="743434" cy="56342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DF59198-A48F-98B3-1D98-CC62D365975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001879" y="3957664"/>
            <a:ext cx="584200" cy="539750"/>
          </a:xfrm>
          <a:prstGeom prst="rect">
            <a:avLst/>
          </a:prstGeom>
        </p:spPr>
      </p:pic>
      <p:cxnSp>
        <p:nvCxnSpPr>
          <p:cNvPr id="3" name="Скругленная соединительная линия 2">
            <a:extLst>
              <a:ext uri="{FF2B5EF4-FFF2-40B4-BE49-F238E27FC236}">
                <a16:creationId xmlns:a16="http://schemas.microsoft.com/office/drawing/2014/main" id="{D0D67689-E409-BBAA-9EC0-682B2CFFFCD0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364795" y="3945826"/>
            <a:ext cx="637084" cy="28171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331BD48-23E3-FCA7-3B45-5EA1A1FC778D}"/>
              </a:ext>
            </a:extLst>
          </p:cNvPr>
          <p:cNvGrpSpPr/>
          <p:nvPr/>
        </p:nvGrpSpPr>
        <p:grpSpPr>
          <a:xfrm>
            <a:off x="4428909" y="3458193"/>
            <a:ext cx="975266" cy="975266"/>
            <a:chOff x="5106838" y="1917209"/>
            <a:chExt cx="1138686" cy="1138686"/>
          </a:xfrm>
        </p:grpSpPr>
        <p:sp>
          <p:nvSpPr>
            <p:cNvPr id="7" name="Google Shape;332;p28">
              <a:extLst>
                <a:ext uri="{FF2B5EF4-FFF2-40B4-BE49-F238E27FC236}">
                  <a16:creationId xmlns:a16="http://schemas.microsoft.com/office/drawing/2014/main" id="{0E4ADC3B-2651-340F-16FB-BB7E53BABC54}"/>
                </a:ext>
              </a:extLst>
            </p:cNvPr>
            <p:cNvSpPr txBox="1"/>
            <p:nvPr/>
          </p:nvSpPr>
          <p:spPr>
            <a:xfrm>
              <a:off x="5172680" y="2356857"/>
              <a:ext cx="1007002" cy="221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Сервер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3B1922C9-E1BA-D2A3-0C5E-DDE3930B781E}"/>
                </a:ext>
              </a:extLst>
            </p:cNvPr>
            <p:cNvSpPr/>
            <p:nvPr/>
          </p:nvSpPr>
          <p:spPr>
            <a:xfrm>
              <a:off x="5106838" y="1917209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9" name="Скругленная соединительная линия 8">
            <a:extLst>
              <a:ext uri="{FF2B5EF4-FFF2-40B4-BE49-F238E27FC236}">
                <a16:creationId xmlns:a16="http://schemas.microsoft.com/office/drawing/2014/main" id="{66AC1210-1253-9D1A-D867-3AAEE31313CC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586079" y="3945826"/>
            <a:ext cx="842830" cy="28171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01BE36D-DA0D-F7C2-90C2-B7A97E21DA22}"/>
              </a:ext>
            </a:extLst>
          </p:cNvPr>
          <p:cNvGrpSpPr/>
          <p:nvPr/>
        </p:nvGrpSpPr>
        <p:grpSpPr>
          <a:xfrm>
            <a:off x="6189824" y="3739906"/>
            <a:ext cx="975266" cy="975266"/>
            <a:chOff x="7144177" y="792488"/>
            <a:chExt cx="1138686" cy="1138686"/>
          </a:xfrm>
        </p:grpSpPr>
        <p:sp>
          <p:nvSpPr>
            <p:cNvPr id="11" name="Google Shape;332;p28">
              <a:extLst>
                <a:ext uri="{FF2B5EF4-FFF2-40B4-BE49-F238E27FC236}">
                  <a16:creationId xmlns:a16="http://schemas.microsoft.com/office/drawing/2014/main" id="{4636E185-4F09-FE8E-388F-4499CCF813A0}"/>
                </a:ext>
              </a:extLst>
            </p:cNvPr>
            <p:cNvSpPr txBox="1"/>
            <p:nvPr/>
          </p:nvSpPr>
          <p:spPr>
            <a:xfrm>
              <a:off x="7177098" y="1140231"/>
              <a:ext cx="1072844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Об'єкт</a:t>
              </a:r>
              <a:endParaRPr lang="uk-UA" sz="1200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endParaRP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запиту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71C27541-A08E-5F16-F325-2C2609A3F1A3}"/>
                </a:ext>
              </a:extLst>
            </p:cNvPr>
            <p:cNvSpPr/>
            <p:nvPr/>
          </p:nvSpPr>
          <p:spPr>
            <a:xfrm>
              <a:off x="7144177" y="792488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13" name="Скругленная соединительная линия 12">
            <a:extLst>
              <a:ext uri="{FF2B5EF4-FFF2-40B4-BE49-F238E27FC236}">
                <a16:creationId xmlns:a16="http://schemas.microsoft.com/office/drawing/2014/main" id="{81962069-B199-D40E-3015-90028CE74AA2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5404175" y="3945826"/>
            <a:ext cx="785649" cy="28171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50DE06A7-B720-5639-0A1F-DE9941627A42}"/>
              </a:ext>
            </a:extLst>
          </p:cNvPr>
          <p:cNvGrpSpPr/>
          <p:nvPr/>
        </p:nvGrpSpPr>
        <p:grpSpPr>
          <a:xfrm>
            <a:off x="7854172" y="3456674"/>
            <a:ext cx="975265" cy="975265"/>
            <a:chOff x="4572000" y="529976"/>
            <a:chExt cx="1138686" cy="1138686"/>
          </a:xfrm>
        </p:grpSpPr>
        <p:sp>
          <p:nvSpPr>
            <p:cNvPr id="15" name="Google Shape;332;p28">
              <a:extLst>
                <a:ext uri="{FF2B5EF4-FFF2-40B4-BE49-F238E27FC236}">
                  <a16:creationId xmlns:a16="http://schemas.microsoft.com/office/drawing/2014/main" id="{7EFD7E4D-3632-979F-4B12-DDF824599354}"/>
                </a:ext>
              </a:extLst>
            </p:cNvPr>
            <p:cNvSpPr txBox="1"/>
            <p:nvPr/>
          </p:nvSpPr>
          <p:spPr>
            <a:xfrm>
              <a:off x="4637842" y="988519"/>
              <a:ext cx="1007002" cy="221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Router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8C9108EB-0A5F-AA36-EC06-2E0953A82D72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17" name="Скругленная соединительная линия 16">
            <a:extLst>
              <a:ext uri="{FF2B5EF4-FFF2-40B4-BE49-F238E27FC236}">
                <a16:creationId xmlns:a16="http://schemas.microsoft.com/office/drawing/2014/main" id="{621CA888-18ED-A88F-C24D-98AFA4A33AE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7165090" y="3944307"/>
            <a:ext cx="689082" cy="28323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BE3A08F-B378-160E-BDE1-8556FC30F39A}"/>
              </a:ext>
            </a:extLst>
          </p:cNvPr>
          <p:cNvSpPr txBox="1"/>
          <p:nvPr/>
        </p:nvSpPr>
        <p:spPr>
          <a:xfrm>
            <a:off x="5796999" y="2376706"/>
            <a:ext cx="3128735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products/</a:t>
            </a:r>
            <a:r>
              <a:rPr lang="de-CH" b="1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books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1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124</a:t>
            </a:r>
            <a:r>
              <a:rPr lang="uk-UA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lang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=en</a:t>
            </a:r>
            <a:endParaRPr lang="de-CH" b="1" i="0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9" name="Скругленная соединительная линия 18">
            <a:extLst>
              <a:ext uri="{FF2B5EF4-FFF2-40B4-BE49-F238E27FC236}">
                <a16:creationId xmlns:a16="http://schemas.microsoft.com/office/drawing/2014/main" id="{0CE6B1FC-7809-1F23-13EB-01B1A2FE29B6}"/>
              </a:ext>
            </a:extLst>
          </p:cNvPr>
          <p:cNvCxnSpPr>
            <a:cxnSpLocks/>
            <a:endCxn id="18" idx="2"/>
          </p:cNvCxnSpPr>
          <p:nvPr/>
        </p:nvCxnSpPr>
        <p:spPr>
          <a:xfrm rot="16200000" flipV="1">
            <a:off x="7505886" y="2620755"/>
            <a:ext cx="691400" cy="98043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27FEE5F-EF27-1CC4-246C-A802B37CF8F4}"/>
              </a:ext>
            </a:extLst>
          </p:cNvPr>
          <p:cNvSpPr txBox="1"/>
          <p:nvPr/>
        </p:nvSpPr>
        <p:spPr>
          <a:xfrm>
            <a:off x="4725102" y="1393346"/>
            <a:ext cx="3728906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products/&lt;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category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&gt;/&lt;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product_id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de-CH" b="1" i="0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1" name="Скругленная соединительная линия 20">
            <a:extLst>
              <a:ext uri="{FF2B5EF4-FFF2-40B4-BE49-F238E27FC236}">
                <a16:creationId xmlns:a16="http://schemas.microsoft.com/office/drawing/2014/main" id="{42A51CBC-3D04-B69A-4A52-B08E422676A4}"/>
              </a:ext>
            </a:extLst>
          </p:cNvPr>
          <p:cNvCxnSpPr>
            <a:cxnSpLocks/>
            <a:endCxn id="20" idx="2"/>
          </p:cNvCxnSpPr>
          <p:nvPr/>
        </p:nvCxnSpPr>
        <p:spPr>
          <a:xfrm rot="16200000" flipV="1">
            <a:off x="6678065" y="1693404"/>
            <a:ext cx="594792" cy="7718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35357B03-AEBD-30BD-F9E0-0FB5DAC03944}"/>
              </a:ext>
            </a:extLst>
          </p:cNvPr>
          <p:cNvGrpSpPr/>
          <p:nvPr/>
        </p:nvGrpSpPr>
        <p:grpSpPr>
          <a:xfrm>
            <a:off x="3931594" y="139634"/>
            <a:ext cx="2087406" cy="1124623"/>
            <a:chOff x="2699604" y="785097"/>
            <a:chExt cx="2087406" cy="112462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9832FF-5059-C29C-DAD3-DDEC1B5D87F8}"/>
                </a:ext>
              </a:extLst>
            </p:cNvPr>
            <p:cNvSpPr txBox="1"/>
            <p:nvPr/>
          </p:nvSpPr>
          <p:spPr>
            <a:xfrm>
              <a:off x="2699604" y="785097"/>
              <a:ext cx="2087406" cy="103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de-CH" i="0" strike="noStrike" noProof="1"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Category = </a:t>
              </a:r>
              <a:r>
                <a:rPr lang="de-CH" b="1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books</a:t>
              </a:r>
              <a:endParaRPr lang="de-CH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>
                <a:lnSpc>
                  <a:spcPct val="150000"/>
                </a:lnSpc>
              </a:pPr>
              <a:r>
                <a:rPr lang="de-CH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Id = </a:t>
              </a:r>
              <a:r>
                <a:rPr lang="de-CH" b="1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124</a:t>
              </a:r>
              <a:endParaRPr lang="en-US" b="1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>
                <a:lnSpc>
                  <a:spcPct val="150000"/>
                </a:lnSpc>
              </a:pPr>
              <a:r>
                <a:rPr lang="de-CH" i="0" strike="noStrike" noProof="1"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Lang</a:t>
              </a:r>
              <a:r>
                <a:rPr lang="de-CH" b="1" i="0" strike="noStrike" noProof="1"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de-CH" i="0" strike="noStrike" noProof="1"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= </a:t>
              </a:r>
              <a:r>
                <a:rPr lang="de-CH" b="1" i="0" strike="noStrike" noProof="1"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en</a:t>
              </a:r>
            </a:p>
          </p:txBody>
        </p: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2699FA6C-A4E6-6702-7B2C-83B81B08B41F}"/>
                </a:ext>
              </a:extLst>
            </p:cNvPr>
            <p:cNvSpPr/>
            <p:nvPr/>
          </p:nvSpPr>
          <p:spPr>
            <a:xfrm>
              <a:off x="2699604" y="808283"/>
              <a:ext cx="1945224" cy="1101437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 dirty="0"/>
            </a:p>
          </p:txBody>
        </p:sp>
      </p:grpSp>
      <p:cxnSp>
        <p:nvCxnSpPr>
          <p:cNvPr id="25" name="Скругленная соединительная линия 24">
            <a:extLst>
              <a:ext uri="{FF2B5EF4-FFF2-40B4-BE49-F238E27FC236}">
                <a16:creationId xmlns:a16="http://schemas.microsoft.com/office/drawing/2014/main" id="{22869D46-47A7-BBE0-7634-052E1BF4F243}"/>
              </a:ext>
            </a:extLst>
          </p:cNvPr>
          <p:cNvCxnSpPr>
            <a:cxnSpLocks/>
            <a:endCxn id="23" idx="3"/>
          </p:cNvCxnSpPr>
          <p:nvPr/>
        </p:nvCxnSpPr>
        <p:spPr>
          <a:xfrm rot="16200000" flipV="1">
            <a:off x="5936147" y="739937"/>
            <a:ext cx="736262" cy="57055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A866E45-D1E3-91AD-F388-C232AA448B19}"/>
              </a:ext>
            </a:extLst>
          </p:cNvPr>
          <p:cNvSpPr txBox="1"/>
          <p:nvPr/>
        </p:nvSpPr>
        <p:spPr>
          <a:xfrm>
            <a:off x="1909943" y="1393346"/>
            <a:ext cx="2117887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lang="de-CH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andler</a:t>
            </a:r>
            <a:r>
              <a:rPr lang="ru-RU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de-CH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unction()</a:t>
            </a:r>
            <a:endParaRPr lang="de-CH" b="1" i="0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1FC3A9-CEBE-CF02-D0FE-4C81FE259F0C}"/>
              </a:ext>
            </a:extLst>
          </p:cNvPr>
          <p:cNvSpPr txBox="1"/>
          <p:nvPr/>
        </p:nvSpPr>
        <p:spPr>
          <a:xfrm>
            <a:off x="4214522" y="1470037"/>
            <a:ext cx="3115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endParaRPr lang="ru-CH" b="1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16D0AEC2-847C-8300-7B0F-7000F105DFFC}"/>
              </a:ext>
            </a:extLst>
          </p:cNvPr>
          <p:cNvSpPr/>
          <p:nvPr/>
        </p:nvSpPr>
        <p:spPr>
          <a:xfrm>
            <a:off x="1946937" y="1487134"/>
            <a:ext cx="6394868" cy="278039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 dirty="0"/>
          </a:p>
        </p:txBody>
      </p:sp>
      <p:cxnSp>
        <p:nvCxnSpPr>
          <p:cNvPr id="29" name="Скругленная соединительная линия 28">
            <a:extLst>
              <a:ext uri="{FF2B5EF4-FFF2-40B4-BE49-F238E27FC236}">
                <a16:creationId xmlns:a16="http://schemas.microsoft.com/office/drawing/2014/main" id="{FE3646D6-77FB-75B6-CDA6-8C1D07FA3AA7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68888" y="713538"/>
            <a:ext cx="962707" cy="67980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698B188E-4FC6-75F5-3AC5-78DF5E0185CC}"/>
              </a:ext>
            </a:extLst>
          </p:cNvPr>
          <p:cNvGrpSpPr/>
          <p:nvPr/>
        </p:nvGrpSpPr>
        <p:grpSpPr>
          <a:xfrm>
            <a:off x="314562" y="1765173"/>
            <a:ext cx="975266" cy="975266"/>
            <a:chOff x="5106838" y="1917209"/>
            <a:chExt cx="1138686" cy="1138686"/>
          </a:xfrm>
        </p:grpSpPr>
        <p:sp>
          <p:nvSpPr>
            <p:cNvPr id="31" name="Google Shape;332;p28">
              <a:extLst>
                <a:ext uri="{FF2B5EF4-FFF2-40B4-BE49-F238E27FC236}">
                  <a16:creationId xmlns:a16="http://schemas.microsoft.com/office/drawing/2014/main" id="{BCDF598E-D469-6813-9B02-32E1F2578FE4}"/>
                </a:ext>
              </a:extLst>
            </p:cNvPr>
            <p:cNvSpPr txBox="1"/>
            <p:nvPr/>
          </p:nvSpPr>
          <p:spPr>
            <a:xfrm>
              <a:off x="5172680" y="2356857"/>
              <a:ext cx="1007002" cy="2587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Database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2DBF6991-2934-9C54-ED97-DF28D5DFD9CE}"/>
                </a:ext>
              </a:extLst>
            </p:cNvPr>
            <p:cNvSpPr/>
            <p:nvPr/>
          </p:nvSpPr>
          <p:spPr>
            <a:xfrm>
              <a:off x="5106838" y="1917209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33" name="Скругленная соединительная линия 32">
            <a:extLst>
              <a:ext uri="{FF2B5EF4-FFF2-40B4-BE49-F238E27FC236}">
                <a16:creationId xmlns:a16="http://schemas.microsoft.com/office/drawing/2014/main" id="{1DE4D147-4FA6-D21C-6F3B-C25CA4B996D1}"/>
              </a:ext>
            </a:extLst>
          </p:cNvPr>
          <p:cNvCxnSpPr>
            <a:cxnSpLocks/>
            <a:endCxn id="32" idx="7"/>
          </p:cNvCxnSpPr>
          <p:nvPr/>
        </p:nvCxnSpPr>
        <p:spPr>
          <a:xfrm rot="10800000" flipV="1">
            <a:off x="1147005" y="1626153"/>
            <a:ext cx="799933" cy="281843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32CC6F8-36C0-D1D8-23FC-8DD26C59C3DB}"/>
              </a:ext>
            </a:extLst>
          </p:cNvPr>
          <p:cNvSpPr txBox="1"/>
          <p:nvPr/>
        </p:nvSpPr>
        <p:spPr>
          <a:xfrm>
            <a:off x="1529394" y="2008080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b="1" noProof="1">
                <a:latin typeface="Courier New" panose="02070309020205020404" pitchFamily="49" charset="0"/>
                <a:cs typeface="Courier New" panose="02070309020205020404" pitchFamily="49" charset="0"/>
              </a:rPr>
              <a:t>Дані товару</a:t>
            </a:r>
            <a:endParaRPr lang="de-CH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9" name="Скругленная соединительная линия 38">
            <a:extLst>
              <a:ext uri="{FF2B5EF4-FFF2-40B4-BE49-F238E27FC236}">
                <a16:creationId xmlns:a16="http://schemas.microsoft.com/office/drawing/2014/main" id="{3204A10A-4EA7-5F5B-7F0A-4ACDF40A75E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76559" y="2087604"/>
            <a:ext cx="578470" cy="727199"/>
          </a:xfrm>
          <a:prstGeom prst="curvedConnector4">
            <a:avLst>
              <a:gd name="adj1" fmla="val -39518"/>
              <a:gd name="adj2" fmla="val 8352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500FBA2-6D75-2199-ABFA-B58A69D6AB57}"/>
              </a:ext>
            </a:extLst>
          </p:cNvPr>
          <p:cNvSpPr txBox="1"/>
          <p:nvPr/>
        </p:nvSpPr>
        <p:spPr>
          <a:xfrm>
            <a:off x="1529394" y="2847932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>
                <a:latin typeface="Courier New" panose="02070309020205020404" pitchFamily="49" charset="0"/>
                <a:cs typeface="Courier New" panose="02070309020205020404" pitchFamily="49" charset="0"/>
              </a:rPr>
              <a:t>HTML </a:t>
            </a:r>
            <a:r>
              <a:rPr lang="uk-UA" b="1" noProof="1">
                <a:latin typeface="Courier New" panose="02070309020205020404" pitchFamily="49" charset="0"/>
                <a:cs typeface="Courier New" panose="02070309020205020404" pitchFamily="49" charset="0"/>
              </a:rPr>
              <a:t>Шаблон</a:t>
            </a:r>
            <a:endParaRPr lang="de-CH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680F4D-6DB9-4CEA-E3D0-CDFBF30710BB}"/>
              </a:ext>
            </a:extLst>
          </p:cNvPr>
          <p:cNvSpPr txBox="1"/>
          <p:nvPr/>
        </p:nvSpPr>
        <p:spPr>
          <a:xfrm>
            <a:off x="2039590" y="239929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endParaRPr lang="de-CH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CBB79426-AFCF-497C-1EDD-B748D403B635}"/>
              </a:ext>
            </a:extLst>
          </p:cNvPr>
          <p:cNvSpPr/>
          <p:nvPr/>
        </p:nvSpPr>
        <p:spPr>
          <a:xfrm>
            <a:off x="1539246" y="2002494"/>
            <a:ext cx="1356228" cy="11979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 dirty="0"/>
          </a:p>
        </p:txBody>
      </p: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B56C3436-D07B-6881-3A95-5E4373D25E60}"/>
              </a:ext>
            </a:extLst>
          </p:cNvPr>
          <p:cNvGrpSpPr/>
          <p:nvPr/>
        </p:nvGrpSpPr>
        <p:grpSpPr>
          <a:xfrm>
            <a:off x="3161187" y="2908931"/>
            <a:ext cx="975266" cy="975266"/>
            <a:chOff x="5106838" y="1917209"/>
            <a:chExt cx="1138686" cy="1138686"/>
          </a:xfrm>
        </p:grpSpPr>
        <p:sp>
          <p:nvSpPr>
            <p:cNvPr id="40" name="Google Shape;332;p28">
              <a:extLst>
                <a:ext uri="{FF2B5EF4-FFF2-40B4-BE49-F238E27FC236}">
                  <a16:creationId xmlns:a16="http://schemas.microsoft.com/office/drawing/2014/main" id="{1B31FBC5-0B82-56E6-9BF0-7B7C841B8996}"/>
                </a:ext>
              </a:extLst>
            </p:cNvPr>
            <p:cNvSpPr txBox="1"/>
            <p:nvPr/>
          </p:nvSpPr>
          <p:spPr>
            <a:xfrm>
              <a:off x="5166477" y="2227821"/>
              <a:ext cx="1007002" cy="517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Template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Renderer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2C40952A-0AD6-2157-C5E3-21060930DDE7}"/>
                </a:ext>
              </a:extLst>
            </p:cNvPr>
            <p:cNvSpPr/>
            <p:nvPr/>
          </p:nvSpPr>
          <p:spPr>
            <a:xfrm>
              <a:off x="5106838" y="1917209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42" name="Скругленная соединительная линия 41">
            <a:extLst>
              <a:ext uri="{FF2B5EF4-FFF2-40B4-BE49-F238E27FC236}">
                <a16:creationId xmlns:a16="http://schemas.microsoft.com/office/drawing/2014/main" id="{5036483E-0F73-6A1F-C224-8F757565D70E}"/>
              </a:ext>
            </a:extLst>
          </p:cNvPr>
          <p:cNvCxnSpPr>
            <a:cxnSpLocks/>
            <a:endCxn id="41" idx="2"/>
          </p:cNvCxnSpPr>
          <p:nvPr/>
        </p:nvCxnSpPr>
        <p:spPr>
          <a:xfrm rot="16200000" flipH="1">
            <a:off x="2591226" y="2826603"/>
            <a:ext cx="196094" cy="94382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8F93B8B3-919A-D4A2-DA57-AAD459AF517F}"/>
              </a:ext>
            </a:extLst>
          </p:cNvPr>
          <p:cNvGrpSpPr/>
          <p:nvPr/>
        </p:nvGrpSpPr>
        <p:grpSpPr>
          <a:xfrm>
            <a:off x="3027665" y="2360249"/>
            <a:ext cx="1795684" cy="350868"/>
            <a:chOff x="4566830" y="2025838"/>
            <a:chExt cx="1795684" cy="35086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F06FFA0-5BF7-6342-2426-EE77D9E8C19B}"/>
                </a:ext>
              </a:extLst>
            </p:cNvPr>
            <p:cNvSpPr txBox="1"/>
            <p:nvPr/>
          </p:nvSpPr>
          <p:spPr>
            <a:xfrm>
              <a:off x="4566830" y="2037651"/>
              <a:ext cx="17956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b="1" noProof="1">
                  <a:latin typeface="Courier New" panose="02070309020205020404" pitchFamily="49" charset="0"/>
                  <a:cs typeface="Courier New" panose="02070309020205020404" pitchFamily="49" charset="0"/>
                </a:rPr>
                <a:t>Готова сторінка</a:t>
              </a:r>
              <a:endParaRPr lang="de-CH" b="1" noProof="1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85603B94-C8A5-937A-005A-953DA50E2F73}"/>
                </a:ext>
              </a:extLst>
            </p:cNvPr>
            <p:cNvSpPr/>
            <p:nvPr/>
          </p:nvSpPr>
          <p:spPr>
            <a:xfrm>
              <a:off x="4569005" y="2025838"/>
              <a:ext cx="1763950" cy="350868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 dirty="0"/>
            </a:p>
          </p:txBody>
        </p:sp>
      </p:grpSp>
      <p:cxnSp>
        <p:nvCxnSpPr>
          <p:cNvPr id="46" name="Скругленная соединительная линия 45">
            <a:extLst>
              <a:ext uri="{FF2B5EF4-FFF2-40B4-BE49-F238E27FC236}">
                <a16:creationId xmlns:a16="http://schemas.microsoft.com/office/drawing/2014/main" id="{97D91E99-E69E-3DE3-6F31-68A83B1EF84D}"/>
              </a:ext>
            </a:extLst>
          </p:cNvPr>
          <p:cNvCxnSpPr>
            <a:cxnSpLocks/>
            <a:endCxn id="45" idx="2"/>
          </p:cNvCxnSpPr>
          <p:nvPr/>
        </p:nvCxnSpPr>
        <p:spPr>
          <a:xfrm flipH="1" flipV="1">
            <a:off x="3911815" y="2711117"/>
            <a:ext cx="224638" cy="685447"/>
          </a:xfrm>
          <a:prstGeom prst="curvedConnector4">
            <a:avLst>
              <a:gd name="adj1" fmla="val -101764"/>
              <a:gd name="adj2" fmla="val 8557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44766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pic>
        <p:nvPicPr>
          <p:cNvPr id="5" name="Google Shape;326;p28">
            <a:extLst>
              <a:ext uri="{FF2B5EF4-FFF2-40B4-BE49-F238E27FC236}">
                <a16:creationId xmlns:a16="http://schemas.microsoft.com/office/drawing/2014/main" id="{02D52DD0-4F72-D878-9DDC-8EBE237FD3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49" y="3279314"/>
            <a:ext cx="1333025" cy="133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E45F219-8B65-35FA-5AC4-637D0244292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621361" y="3664113"/>
            <a:ext cx="743434" cy="56342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DF59198-A48F-98B3-1D98-CC62D365975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001879" y="3957664"/>
            <a:ext cx="584200" cy="539750"/>
          </a:xfrm>
          <a:prstGeom prst="rect">
            <a:avLst/>
          </a:prstGeom>
        </p:spPr>
      </p:pic>
      <p:cxnSp>
        <p:nvCxnSpPr>
          <p:cNvPr id="3" name="Скругленная соединительная линия 2">
            <a:extLst>
              <a:ext uri="{FF2B5EF4-FFF2-40B4-BE49-F238E27FC236}">
                <a16:creationId xmlns:a16="http://schemas.microsoft.com/office/drawing/2014/main" id="{D0D67689-E409-BBAA-9EC0-682B2CFFFCD0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364795" y="3945826"/>
            <a:ext cx="637084" cy="28171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331BD48-23E3-FCA7-3B45-5EA1A1FC778D}"/>
              </a:ext>
            </a:extLst>
          </p:cNvPr>
          <p:cNvGrpSpPr/>
          <p:nvPr/>
        </p:nvGrpSpPr>
        <p:grpSpPr>
          <a:xfrm>
            <a:off x="4428909" y="3458193"/>
            <a:ext cx="975266" cy="975266"/>
            <a:chOff x="5106838" y="1917209"/>
            <a:chExt cx="1138686" cy="1138686"/>
          </a:xfrm>
        </p:grpSpPr>
        <p:sp>
          <p:nvSpPr>
            <p:cNvPr id="7" name="Google Shape;332;p28">
              <a:extLst>
                <a:ext uri="{FF2B5EF4-FFF2-40B4-BE49-F238E27FC236}">
                  <a16:creationId xmlns:a16="http://schemas.microsoft.com/office/drawing/2014/main" id="{0E4ADC3B-2651-340F-16FB-BB7E53BABC54}"/>
                </a:ext>
              </a:extLst>
            </p:cNvPr>
            <p:cNvSpPr txBox="1"/>
            <p:nvPr/>
          </p:nvSpPr>
          <p:spPr>
            <a:xfrm>
              <a:off x="5172680" y="2356857"/>
              <a:ext cx="1007002" cy="221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Сервер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3B1922C9-E1BA-D2A3-0C5E-DDE3930B781E}"/>
                </a:ext>
              </a:extLst>
            </p:cNvPr>
            <p:cNvSpPr/>
            <p:nvPr/>
          </p:nvSpPr>
          <p:spPr>
            <a:xfrm>
              <a:off x="5106838" y="1917209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9" name="Скругленная соединительная линия 8">
            <a:extLst>
              <a:ext uri="{FF2B5EF4-FFF2-40B4-BE49-F238E27FC236}">
                <a16:creationId xmlns:a16="http://schemas.microsoft.com/office/drawing/2014/main" id="{66AC1210-1253-9D1A-D867-3AAEE31313CC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586079" y="3945826"/>
            <a:ext cx="842830" cy="28171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01BE36D-DA0D-F7C2-90C2-B7A97E21DA22}"/>
              </a:ext>
            </a:extLst>
          </p:cNvPr>
          <p:cNvGrpSpPr/>
          <p:nvPr/>
        </p:nvGrpSpPr>
        <p:grpSpPr>
          <a:xfrm>
            <a:off x="6189824" y="3739906"/>
            <a:ext cx="975266" cy="975266"/>
            <a:chOff x="7144177" y="792488"/>
            <a:chExt cx="1138686" cy="1138686"/>
          </a:xfrm>
        </p:grpSpPr>
        <p:sp>
          <p:nvSpPr>
            <p:cNvPr id="11" name="Google Shape;332;p28">
              <a:extLst>
                <a:ext uri="{FF2B5EF4-FFF2-40B4-BE49-F238E27FC236}">
                  <a16:creationId xmlns:a16="http://schemas.microsoft.com/office/drawing/2014/main" id="{4636E185-4F09-FE8E-388F-4499CCF813A0}"/>
                </a:ext>
              </a:extLst>
            </p:cNvPr>
            <p:cNvSpPr txBox="1"/>
            <p:nvPr/>
          </p:nvSpPr>
          <p:spPr>
            <a:xfrm>
              <a:off x="7177098" y="1140231"/>
              <a:ext cx="1072844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Об'єкт</a:t>
              </a:r>
              <a:endParaRPr lang="uk-UA" sz="1200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endParaRP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запиту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71C27541-A08E-5F16-F325-2C2609A3F1A3}"/>
                </a:ext>
              </a:extLst>
            </p:cNvPr>
            <p:cNvSpPr/>
            <p:nvPr/>
          </p:nvSpPr>
          <p:spPr>
            <a:xfrm>
              <a:off x="7144177" y="792488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13" name="Скругленная соединительная линия 12">
            <a:extLst>
              <a:ext uri="{FF2B5EF4-FFF2-40B4-BE49-F238E27FC236}">
                <a16:creationId xmlns:a16="http://schemas.microsoft.com/office/drawing/2014/main" id="{81962069-B199-D40E-3015-90028CE74AA2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5404175" y="3945826"/>
            <a:ext cx="785649" cy="28171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50DE06A7-B720-5639-0A1F-DE9941627A42}"/>
              </a:ext>
            </a:extLst>
          </p:cNvPr>
          <p:cNvGrpSpPr/>
          <p:nvPr/>
        </p:nvGrpSpPr>
        <p:grpSpPr>
          <a:xfrm>
            <a:off x="7854172" y="3456674"/>
            <a:ext cx="975265" cy="975265"/>
            <a:chOff x="4572000" y="529976"/>
            <a:chExt cx="1138686" cy="1138686"/>
          </a:xfrm>
        </p:grpSpPr>
        <p:sp>
          <p:nvSpPr>
            <p:cNvPr id="15" name="Google Shape;332;p28">
              <a:extLst>
                <a:ext uri="{FF2B5EF4-FFF2-40B4-BE49-F238E27FC236}">
                  <a16:creationId xmlns:a16="http://schemas.microsoft.com/office/drawing/2014/main" id="{7EFD7E4D-3632-979F-4B12-DDF824599354}"/>
                </a:ext>
              </a:extLst>
            </p:cNvPr>
            <p:cNvSpPr txBox="1"/>
            <p:nvPr/>
          </p:nvSpPr>
          <p:spPr>
            <a:xfrm>
              <a:off x="4637842" y="988519"/>
              <a:ext cx="1007002" cy="221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Router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8C9108EB-0A5F-AA36-EC06-2E0953A82D72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17" name="Скругленная соединительная линия 16">
            <a:extLst>
              <a:ext uri="{FF2B5EF4-FFF2-40B4-BE49-F238E27FC236}">
                <a16:creationId xmlns:a16="http://schemas.microsoft.com/office/drawing/2014/main" id="{621CA888-18ED-A88F-C24D-98AFA4A33AE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7165090" y="3944307"/>
            <a:ext cx="689082" cy="28323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BE3A08F-B378-160E-BDE1-8556FC30F39A}"/>
              </a:ext>
            </a:extLst>
          </p:cNvPr>
          <p:cNvSpPr txBox="1"/>
          <p:nvPr/>
        </p:nvSpPr>
        <p:spPr>
          <a:xfrm>
            <a:off x="5796999" y="2376706"/>
            <a:ext cx="3128735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products/</a:t>
            </a:r>
            <a:r>
              <a:rPr lang="de-CH" b="1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books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1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124</a:t>
            </a:r>
            <a:r>
              <a:rPr lang="uk-UA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lang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=en</a:t>
            </a:r>
            <a:endParaRPr lang="de-CH" b="1" i="0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9" name="Скругленная соединительная линия 18">
            <a:extLst>
              <a:ext uri="{FF2B5EF4-FFF2-40B4-BE49-F238E27FC236}">
                <a16:creationId xmlns:a16="http://schemas.microsoft.com/office/drawing/2014/main" id="{0CE6B1FC-7809-1F23-13EB-01B1A2FE29B6}"/>
              </a:ext>
            </a:extLst>
          </p:cNvPr>
          <p:cNvCxnSpPr>
            <a:cxnSpLocks/>
            <a:endCxn id="18" idx="2"/>
          </p:cNvCxnSpPr>
          <p:nvPr/>
        </p:nvCxnSpPr>
        <p:spPr>
          <a:xfrm rot="16200000" flipV="1">
            <a:off x="7505886" y="2620755"/>
            <a:ext cx="691400" cy="98043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27FEE5F-EF27-1CC4-246C-A802B37CF8F4}"/>
              </a:ext>
            </a:extLst>
          </p:cNvPr>
          <p:cNvSpPr txBox="1"/>
          <p:nvPr/>
        </p:nvSpPr>
        <p:spPr>
          <a:xfrm>
            <a:off x="4725102" y="1393346"/>
            <a:ext cx="3728906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products/&lt;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category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&gt;/&lt;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product_id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de-CH" b="1" i="0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1" name="Скругленная соединительная линия 20">
            <a:extLst>
              <a:ext uri="{FF2B5EF4-FFF2-40B4-BE49-F238E27FC236}">
                <a16:creationId xmlns:a16="http://schemas.microsoft.com/office/drawing/2014/main" id="{42A51CBC-3D04-B69A-4A52-B08E422676A4}"/>
              </a:ext>
            </a:extLst>
          </p:cNvPr>
          <p:cNvCxnSpPr>
            <a:cxnSpLocks/>
            <a:endCxn id="20" idx="2"/>
          </p:cNvCxnSpPr>
          <p:nvPr/>
        </p:nvCxnSpPr>
        <p:spPr>
          <a:xfrm rot="16200000" flipV="1">
            <a:off x="6678065" y="1693404"/>
            <a:ext cx="594792" cy="7718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35357B03-AEBD-30BD-F9E0-0FB5DAC03944}"/>
              </a:ext>
            </a:extLst>
          </p:cNvPr>
          <p:cNvGrpSpPr/>
          <p:nvPr/>
        </p:nvGrpSpPr>
        <p:grpSpPr>
          <a:xfrm>
            <a:off x="3931594" y="139634"/>
            <a:ext cx="2087406" cy="1124623"/>
            <a:chOff x="2699604" y="785097"/>
            <a:chExt cx="2087406" cy="112462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9832FF-5059-C29C-DAD3-DDEC1B5D87F8}"/>
                </a:ext>
              </a:extLst>
            </p:cNvPr>
            <p:cNvSpPr txBox="1"/>
            <p:nvPr/>
          </p:nvSpPr>
          <p:spPr>
            <a:xfrm>
              <a:off x="2699604" y="785097"/>
              <a:ext cx="2087406" cy="103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de-CH" i="0" strike="noStrike" noProof="1"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Category = </a:t>
              </a:r>
              <a:r>
                <a:rPr lang="de-CH" b="1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books</a:t>
              </a:r>
              <a:endParaRPr lang="de-CH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>
                <a:lnSpc>
                  <a:spcPct val="150000"/>
                </a:lnSpc>
              </a:pPr>
              <a:r>
                <a:rPr lang="de-CH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Id = </a:t>
              </a:r>
              <a:r>
                <a:rPr lang="de-CH" b="1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124</a:t>
              </a:r>
              <a:endParaRPr lang="en-US" b="1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>
                <a:lnSpc>
                  <a:spcPct val="150000"/>
                </a:lnSpc>
              </a:pPr>
              <a:r>
                <a:rPr lang="de-CH" i="0" strike="noStrike" noProof="1"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Lang</a:t>
              </a:r>
              <a:r>
                <a:rPr lang="de-CH" b="1" i="0" strike="noStrike" noProof="1"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de-CH" i="0" strike="noStrike" noProof="1"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= </a:t>
              </a:r>
              <a:r>
                <a:rPr lang="de-CH" b="1" i="0" strike="noStrike" noProof="1"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en</a:t>
              </a:r>
            </a:p>
          </p:txBody>
        </p: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2699FA6C-A4E6-6702-7B2C-83B81B08B41F}"/>
                </a:ext>
              </a:extLst>
            </p:cNvPr>
            <p:cNvSpPr/>
            <p:nvPr/>
          </p:nvSpPr>
          <p:spPr>
            <a:xfrm>
              <a:off x="2699604" y="808283"/>
              <a:ext cx="1945224" cy="1101437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 dirty="0"/>
            </a:p>
          </p:txBody>
        </p:sp>
      </p:grpSp>
      <p:cxnSp>
        <p:nvCxnSpPr>
          <p:cNvPr id="25" name="Скругленная соединительная линия 24">
            <a:extLst>
              <a:ext uri="{FF2B5EF4-FFF2-40B4-BE49-F238E27FC236}">
                <a16:creationId xmlns:a16="http://schemas.microsoft.com/office/drawing/2014/main" id="{22869D46-47A7-BBE0-7634-052E1BF4F243}"/>
              </a:ext>
            </a:extLst>
          </p:cNvPr>
          <p:cNvCxnSpPr>
            <a:cxnSpLocks/>
            <a:endCxn id="23" idx="3"/>
          </p:cNvCxnSpPr>
          <p:nvPr/>
        </p:nvCxnSpPr>
        <p:spPr>
          <a:xfrm rot="16200000" flipV="1">
            <a:off x="5936147" y="739937"/>
            <a:ext cx="736262" cy="57055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A866E45-D1E3-91AD-F388-C232AA448B19}"/>
              </a:ext>
            </a:extLst>
          </p:cNvPr>
          <p:cNvSpPr txBox="1"/>
          <p:nvPr/>
        </p:nvSpPr>
        <p:spPr>
          <a:xfrm>
            <a:off x="1909943" y="1393346"/>
            <a:ext cx="2117887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lang="de-CH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andler</a:t>
            </a:r>
            <a:r>
              <a:rPr lang="ru-RU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de-CH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unction()</a:t>
            </a:r>
            <a:endParaRPr lang="de-CH" b="1" i="0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1FC3A9-CEBE-CF02-D0FE-4C81FE259F0C}"/>
              </a:ext>
            </a:extLst>
          </p:cNvPr>
          <p:cNvSpPr txBox="1"/>
          <p:nvPr/>
        </p:nvSpPr>
        <p:spPr>
          <a:xfrm>
            <a:off x="4214522" y="1470037"/>
            <a:ext cx="3115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endParaRPr lang="ru-CH" b="1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16D0AEC2-847C-8300-7B0F-7000F105DFFC}"/>
              </a:ext>
            </a:extLst>
          </p:cNvPr>
          <p:cNvSpPr/>
          <p:nvPr/>
        </p:nvSpPr>
        <p:spPr>
          <a:xfrm>
            <a:off x="1946937" y="1487134"/>
            <a:ext cx="6394868" cy="278039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 dirty="0"/>
          </a:p>
        </p:txBody>
      </p:sp>
      <p:cxnSp>
        <p:nvCxnSpPr>
          <p:cNvPr id="29" name="Скругленная соединительная линия 28">
            <a:extLst>
              <a:ext uri="{FF2B5EF4-FFF2-40B4-BE49-F238E27FC236}">
                <a16:creationId xmlns:a16="http://schemas.microsoft.com/office/drawing/2014/main" id="{FE3646D6-77FB-75B6-CDA6-8C1D07FA3AA7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68888" y="713538"/>
            <a:ext cx="962707" cy="67980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698B188E-4FC6-75F5-3AC5-78DF5E0185CC}"/>
              </a:ext>
            </a:extLst>
          </p:cNvPr>
          <p:cNvGrpSpPr/>
          <p:nvPr/>
        </p:nvGrpSpPr>
        <p:grpSpPr>
          <a:xfrm>
            <a:off x="314562" y="1765173"/>
            <a:ext cx="975266" cy="975266"/>
            <a:chOff x="5106838" y="1917209"/>
            <a:chExt cx="1138686" cy="1138686"/>
          </a:xfrm>
        </p:grpSpPr>
        <p:sp>
          <p:nvSpPr>
            <p:cNvPr id="31" name="Google Shape;332;p28">
              <a:extLst>
                <a:ext uri="{FF2B5EF4-FFF2-40B4-BE49-F238E27FC236}">
                  <a16:creationId xmlns:a16="http://schemas.microsoft.com/office/drawing/2014/main" id="{BCDF598E-D469-6813-9B02-32E1F2578FE4}"/>
                </a:ext>
              </a:extLst>
            </p:cNvPr>
            <p:cNvSpPr txBox="1"/>
            <p:nvPr/>
          </p:nvSpPr>
          <p:spPr>
            <a:xfrm>
              <a:off x="5172680" y="2356857"/>
              <a:ext cx="1007002" cy="2587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Database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2DBF6991-2934-9C54-ED97-DF28D5DFD9CE}"/>
                </a:ext>
              </a:extLst>
            </p:cNvPr>
            <p:cNvSpPr/>
            <p:nvPr/>
          </p:nvSpPr>
          <p:spPr>
            <a:xfrm>
              <a:off x="5106838" y="1917209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33" name="Скругленная соединительная линия 32">
            <a:extLst>
              <a:ext uri="{FF2B5EF4-FFF2-40B4-BE49-F238E27FC236}">
                <a16:creationId xmlns:a16="http://schemas.microsoft.com/office/drawing/2014/main" id="{1DE4D147-4FA6-D21C-6F3B-C25CA4B996D1}"/>
              </a:ext>
            </a:extLst>
          </p:cNvPr>
          <p:cNvCxnSpPr>
            <a:cxnSpLocks/>
            <a:endCxn id="32" idx="7"/>
          </p:cNvCxnSpPr>
          <p:nvPr/>
        </p:nvCxnSpPr>
        <p:spPr>
          <a:xfrm rot="10800000" flipV="1">
            <a:off x="1147005" y="1626153"/>
            <a:ext cx="799933" cy="281843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32CC6F8-36C0-D1D8-23FC-8DD26C59C3DB}"/>
              </a:ext>
            </a:extLst>
          </p:cNvPr>
          <p:cNvSpPr txBox="1"/>
          <p:nvPr/>
        </p:nvSpPr>
        <p:spPr>
          <a:xfrm>
            <a:off x="1529394" y="2008080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b="1" noProof="1">
                <a:latin typeface="Courier New" panose="02070309020205020404" pitchFamily="49" charset="0"/>
                <a:cs typeface="Courier New" panose="02070309020205020404" pitchFamily="49" charset="0"/>
              </a:rPr>
              <a:t>Дані товару</a:t>
            </a:r>
            <a:endParaRPr lang="de-CH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9" name="Скругленная соединительная линия 38">
            <a:extLst>
              <a:ext uri="{FF2B5EF4-FFF2-40B4-BE49-F238E27FC236}">
                <a16:creationId xmlns:a16="http://schemas.microsoft.com/office/drawing/2014/main" id="{3204A10A-4EA7-5F5B-7F0A-4ACDF40A75E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76559" y="2087604"/>
            <a:ext cx="578470" cy="727199"/>
          </a:xfrm>
          <a:prstGeom prst="curvedConnector4">
            <a:avLst>
              <a:gd name="adj1" fmla="val -39518"/>
              <a:gd name="adj2" fmla="val 8352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500FBA2-6D75-2199-ABFA-B58A69D6AB57}"/>
              </a:ext>
            </a:extLst>
          </p:cNvPr>
          <p:cNvSpPr txBox="1"/>
          <p:nvPr/>
        </p:nvSpPr>
        <p:spPr>
          <a:xfrm>
            <a:off x="1529394" y="2847932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>
                <a:latin typeface="Courier New" panose="02070309020205020404" pitchFamily="49" charset="0"/>
                <a:cs typeface="Courier New" panose="02070309020205020404" pitchFamily="49" charset="0"/>
              </a:rPr>
              <a:t>HTML </a:t>
            </a:r>
            <a:r>
              <a:rPr lang="uk-UA" b="1" noProof="1">
                <a:latin typeface="Courier New" panose="02070309020205020404" pitchFamily="49" charset="0"/>
                <a:cs typeface="Courier New" panose="02070309020205020404" pitchFamily="49" charset="0"/>
              </a:rPr>
              <a:t>Шаблон</a:t>
            </a:r>
            <a:endParaRPr lang="de-CH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680F4D-6DB9-4CEA-E3D0-CDFBF30710BB}"/>
              </a:ext>
            </a:extLst>
          </p:cNvPr>
          <p:cNvSpPr txBox="1"/>
          <p:nvPr/>
        </p:nvSpPr>
        <p:spPr>
          <a:xfrm>
            <a:off x="2039590" y="239929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endParaRPr lang="de-CH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CBB79426-AFCF-497C-1EDD-B748D403B635}"/>
              </a:ext>
            </a:extLst>
          </p:cNvPr>
          <p:cNvSpPr/>
          <p:nvPr/>
        </p:nvSpPr>
        <p:spPr>
          <a:xfrm>
            <a:off x="1539246" y="2002494"/>
            <a:ext cx="1356228" cy="11979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 dirty="0"/>
          </a:p>
        </p:txBody>
      </p: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B56C3436-D07B-6881-3A95-5E4373D25E60}"/>
              </a:ext>
            </a:extLst>
          </p:cNvPr>
          <p:cNvGrpSpPr/>
          <p:nvPr/>
        </p:nvGrpSpPr>
        <p:grpSpPr>
          <a:xfrm>
            <a:off x="3161187" y="2908931"/>
            <a:ext cx="975266" cy="975266"/>
            <a:chOff x="5106838" y="1917209"/>
            <a:chExt cx="1138686" cy="1138686"/>
          </a:xfrm>
        </p:grpSpPr>
        <p:sp>
          <p:nvSpPr>
            <p:cNvPr id="40" name="Google Shape;332;p28">
              <a:extLst>
                <a:ext uri="{FF2B5EF4-FFF2-40B4-BE49-F238E27FC236}">
                  <a16:creationId xmlns:a16="http://schemas.microsoft.com/office/drawing/2014/main" id="{1B31FBC5-0B82-56E6-9BF0-7B7C841B8996}"/>
                </a:ext>
              </a:extLst>
            </p:cNvPr>
            <p:cNvSpPr txBox="1"/>
            <p:nvPr/>
          </p:nvSpPr>
          <p:spPr>
            <a:xfrm>
              <a:off x="5166477" y="2227821"/>
              <a:ext cx="1007002" cy="517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Template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Renderer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2C40952A-0AD6-2157-C5E3-21060930DDE7}"/>
                </a:ext>
              </a:extLst>
            </p:cNvPr>
            <p:cNvSpPr/>
            <p:nvPr/>
          </p:nvSpPr>
          <p:spPr>
            <a:xfrm>
              <a:off x="5106838" y="1917209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42" name="Скругленная соединительная линия 41">
            <a:extLst>
              <a:ext uri="{FF2B5EF4-FFF2-40B4-BE49-F238E27FC236}">
                <a16:creationId xmlns:a16="http://schemas.microsoft.com/office/drawing/2014/main" id="{5036483E-0F73-6A1F-C224-8F757565D70E}"/>
              </a:ext>
            </a:extLst>
          </p:cNvPr>
          <p:cNvCxnSpPr>
            <a:cxnSpLocks/>
            <a:endCxn id="41" idx="2"/>
          </p:cNvCxnSpPr>
          <p:nvPr/>
        </p:nvCxnSpPr>
        <p:spPr>
          <a:xfrm rot="16200000" flipH="1">
            <a:off x="2591226" y="2826603"/>
            <a:ext cx="196094" cy="94382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8F93B8B3-919A-D4A2-DA57-AAD459AF517F}"/>
              </a:ext>
            </a:extLst>
          </p:cNvPr>
          <p:cNvGrpSpPr/>
          <p:nvPr/>
        </p:nvGrpSpPr>
        <p:grpSpPr>
          <a:xfrm>
            <a:off x="3027665" y="2360249"/>
            <a:ext cx="1795684" cy="350868"/>
            <a:chOff x="4566830" y="2025838"/>
            <a:chExt cx="1795684" cy="35086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F06FFA0-5BF7-6342-2426-EE77D9E8C19B}"/>
                </a:ext>
              </a:extLst>
            </p:cNvPr>
            <p:cNvSpPr txBox="1"/>
            <p:nvPr/>
          </p:nvSpPr>
          <p:spPr>
            <a:xfrm>
              <a:off x="4566830" y="2037651"/>
              <a:ext cx="17956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b="1" noProof="1">
                  <a:latin typeface="Courier New" panose="02070309020205020404" pitchFamily="49" charset="0"/>
                  <a:cs typeface="Courier New" panose="02070309020205020404" pitchFamily="49" charset="0"/>
                </a:rPr>
                <a:t>Готова сторінка</a:t>
              </a:r>
              <a:endParaRPr lang="de-CH" b="1" noProof="1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85603B94-C8A5-937A-005A-953DA50E2F73}"/>
                </a:ext>
              </a:extLst>
            </p:cNvPr>
            <p:cNvSpPr/>
            <p:nvPr/>
          </p:nvSpPr>
          <p:spPr>
            <a:xfrm>
              <a:off x="4569005" y="2025838"/>
              <a:ext cx="1763950" cy="350868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 dirty="0"/>
            </a:p>
          </p:txBody>
        </p:sp>
      </p:grpSp>
      <p:cxnSp>
        <p:nvCxnSpPr>
          <p:cNvPr id="46" name="Скругленная соединительная линия 45">
            <a:extLst>
              <a:ext uri="{FF2B5EF4-FFF2-40B4-BE49-F238E27FC236}">
                <a16:creationId xmlns:a16="http://schemas.microsoft.com/office/drawing/2014/main" id="{97D91E99-E69E-3DE3-6F31-68A83B1EF84D}"/>
              </a:ext>
            </a:extLst>
          </p:cNvPr>
          <p:cNvCxnSpPr>
            <a:cxnSpLocks/>
            <a:endCxn id="45" idx="2"/>
          </p:cNvCxnSpPr>
          <p:nvPr/>
        </p:nvCxnSpPr>
        <p:spPr>
          <a:xfrm flipH="1" flipV="1">
            <a:off x="3911815" y="2711117"/>
            <a:ext cx="224638" cy="685447"/>
          </a:xfrm>
          <a:prstGeom prst="curvedConnector4">
            <a:avLst>
              <a:gd name="adj1" fmla="val -101764"/>
              <a:gd name="adj2" fmla="val 8557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Скругленная соединительная линия 46">
            <a:extLst>
              <a:ext uri="{FF2B5EF4-FFF2-40B4-BE49-F238E27FC236}">
                <a16:creationId xmlns:a16="http://schemas.microsoft.com/office/drawing/2014/main" id="{BA692BB3-0862-7979-C1F2-EF50D388A740}"/>
              </a:ext>
            </a:extLst>
          </p:cNvPr>
          <p:cNvCxnSpPr>
            <a:cxnSpLocks/>
          </p:cNvCxnSpPr>
          <p:nvPr/>
        </p:nvCxnSpPr>
        <p:spPr>
          <a:xfrm rot="16200000" flipV="1">
            <a:off x="3152123" y="1598678"/>
            <a:ext cx="590148" cy="95662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28948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pic>
        <p:nvPicPr>
          <p:cNvPr id="5" name="Google Shape;326;p28">
            <a:extLst>
              <a:ext uri="{FF2B5EF4-FFF2-40B4-BE49-F238E27FC236}">
                <a16:creationId xmlns:a16="http://schemas.microsoft.com/office/drawing/2014/main" id="{02D52DD0-4F72-D878-9DDC-8EBE237FD3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49" y="3279314"/>
            <a:ext cx="1333025" cy="133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E45F219-8B65-35FA-5AC4-637D0244292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621361" y="3664113"/>
            <a:ext cx="743434" cy="56342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DF59198-A48F-98B3-1D98-CC62D365975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001879" y="3957664"/>
            <a:ext cx="584200" cy="539750"/>
          </a:xfrm>
          <a:prstGeom prst="rect">
            <a:avLst/>
          </a:prstGeom>
        </p:spPr>
      </p:pic>
      <p:cxnSp>
        <p:nvCxnSpPr>
          <p:cNvPr id="3" name="Скругленная соединительная линия 2">
            <a:extLst>
              <a:ext uri="{FF2B5EF4-FFF2-40B4-BE49-F238E27FC236}">
                <a16:creationId xmlns:a16="http://schemas.microsoft.com/office/drawing/2014/main" id="{D0D67689-E409-BBAA-9EC0-682B2CFFFCD0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364795" y="3945826"/>
            <a:ext cx="637084" cy="28171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331BD48-23E3-FCA7-3B45-5EA1A1FC778D}"/>
              </a:ext>
            </a:extLst>
          </p:cNvPr>
          <p:cNvGrpSpPr/>
          <p:nvPr/>
        </p:nvGrpSpPr>
        <p:grpSpPr>
          <a:xfrm>
            <a:off x="4428909" y="3458193"/>
            <a:ext cx="975266" cy="975266"/>
            <a:chOff x="5106838" y="1917209"/>
            <a:chExt cx="1138686" cy="1138686"/>
          </a:xfrm>
        </p:grpSpPr>
        <p:sp>
          <p:nvSpPr>
            <p:cNvPr id="7" name="Google Shape;332;p28">
              <a:extLst>
                <a:ext uri="{FF2B5EF4-FFF2-40B4-BE49-F238E27FC236}">
                  <a16:creationId xmlns:a16="http://schemas.microsoft.com/office/drawing/2014/main" id="{0E4ADC3B-2651-340F-16FB-BB7E53BABC54}"/>
                </a:ext>
              </a:extLst>
            </p:cNvPr>
            <p:cNvSpPr txBox="1"/>
            <p:nvPr/>
          </p:nvSpPr>
          <p:spPr>
            <a:xfrm>
              <a:off x="5172680" y="2356857"/>
              <a:ext cx="1007002" cy="221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Сервер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3B1922C9-E1BA-D2A3-0C5E-DDE3930B781E}"/>
                </a:ext>
              </a:extLst>
            </p:cNvPr>
            <p:cNvSpPr/>
            <p:nvPr/>
          </p:nvSpPr>
          <p:spPr>
            <a:xfrm>
              <a:off x="5106838" y="1917209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9" name="Скругленная соединительная линия 8">
            <a:extLst>
              <a:ext uri="{FF2B5EF4-FFF2-40B4-BE49-F238E27FC236}">
                <a16:creationId xmlns:a16="http://schemas.microsoft.com/office/drawing/2014/main" id="{66AC1210-1253-9D1A-D867-3AAEE31313CC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586079" y="3945826"/>
            <a:ext cx="842830" cy="28171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01BE36D-DA0D-F7C2-90C2-B7A97E21DA22}"/>
              </a:ext>
            </a:extLst>
          </p:cNvPr>
          <p:cNvGrpSpPr/>
          <p:nvPr/>
        </p:nvGrpSpPr>
        <p:grpSpPr>
          <a:xfrm>
            <a:off x="6189824" y="3739906"/>
            <a:ext cx="975266" cy="975266"/>
            <a:chOff x="7144177" y="792488"/>
            <a:chExt cx="1138686" cy="1138686"/>
          </a:xfrm>
        </p:grpSpPr>
        <p:sp>
          <p:nvSpPr>
            <p:cNvPr id="11" name="Google Shape;332;p28">
              <a:extLst>
                <a:ext uri="{FF2B5EF4-FFF2-40B4-BE49-F238E27FC236}">
                  <a16:creationId xmlns:a16="http://schemas.microsoft.com/office/drawing/2014/main" id="{4636E185-4F09-FE8E-388F-4499CCF813A0}"/>
                </a:ext>
              </a:extLst>
            </p:cNvPr>
            <p:cNvSpPr txBox="1"/>
            <p:nvPr/>
          </p:nvSpPr>
          <p:spPr>
            <a:xfrm>
              <a:off x="7177098" y="1140231"/>
              <a:ext cx="1072844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Об'єкт</a:t>
              </a:r>
              <a:endParaRPr lang="uk-UA" sz="1200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endParaRP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запиту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71C27541-A08E-5F16-F325-2C2609A3F1A3}"/>
                </a:ext>
              </a:extLst>
            </p:cNvPr>
            <p:cNvSpPr/>
            <p:nvPr/>
          </p:nvSpPr>
          <p:spPr>
            <a:xfrm>
              <a:off x="7144177" y="792488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13" name="Скругленная соединительная линия 12">
            <a:extLst>
              <a:ext uri="{FF2B5EF4-FFF2-40B4-BE49-F238E27FC236}">
                <a16:creationId xmlns:a16="http://schemas.microsoft.com/office/drawing/2014/main" id="{81962069-B199-D40E-3015-90028CE74AA2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5404175" y="3945826"/>
            <a:ext cx="785649" cy="28171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50DE06A7-B720-5639-0A1F-DE9941627A42}"/>
              </a:ext>
            </a:extLst>
          </p:cNvPr>
          <p:cNvGrpSpPr/>
          <p:nvPr/>
        </p:nvGrpSpPr>
        <p:grpSpPr>
          <a:xfrm>
            <a:off x="7854172" y="3456674"/>
            <a:ext cx="975265" cy="975265"/>
            <a:chOff x="4572000" y="529976"/>
            <a:chExt cx="1138686" cy="1138686"/>
          </a:xfrm>
        </p:grpSpPr>
        <p:sp>
          <p:nvSpPr>
            <p:cNvPr id="15" name="Google Shape;332;p28">
              <a:extLst>
                <a:ext uri="{FF2B5EF4-FFF2-40B4-BE49-F238E27FC236}">
                  <a16:creationId xmlns:a16="http://schemas.microsoft.com/office/drawing/2014/main" id="{7EFD7E4D-3632-979F-4B12-DDF824599354}"/>
                </a:ext>
              </a:extLst>
            </p:cNvPr>
            <p:cNvSpPr txBox="1"/>
            <p:nvPr/>
          </p:nvSpPr>
          <p:spPr>
            <a:xfrm>
              <a:off x="4637842" y="988519"/>
              <a:ext cx="1007002" cy="221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Router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8C9108EB-0A5F-AA36-EC06-2E0953A82D72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17" name="Скругленная соединительная линия 16">
            <a:extLst>
              <a:ext uri="{FF2B5EF4-FFF2-40B4-BE49-F238E27FC236}">
                <a16:creationId xmlns:a16="http://schemas.microsoft.com/office/drawing/2014/main" id="{621CA888-18ED-A88F-C24D-98AFA4A33AE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7165090" y="3944307"/>
            <a:ext cx="689082" cy="28323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BE3A08F-B378-160E-BDE1-8556FC30F39A}"/>
              </a:ext>
            </a:extLst>
          </p:cNvPr>
          <p:cNvSpPr txBox="1"/>
          <p:nvPr/>
        </p:nvSpPr>
        <p:spPr>
          <a:xfrm>
            <a:off x="5796999" y="2376706"/>
            <a:ext cx="3128735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products/</a:t>
            </a:r>
            <a:r>
              <a:rPr lang="de-CH" b="1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books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1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124</a:t>
            </a:r>
            <a:r>
              <a:rPr lang="uk-UA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lang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=en</a:t>
            </a:r>
            <a:endParaRPr lang="de-CH" b="1" i="0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9" name="Скругленная соединительная линия 18">
            <a:extLst>
              <a:ext uri="{FF2B5EF4-FFF2-40B4-BE49-F238E27FC236}">
                <a16:creationId xmlns:a16="http://schemas.microsoft.com/office/drawing/2014/main" id="{0CE6B1FC-7809-1F23-13EB-01B1A2FE29B6}"/>
              </a:ext>
            </a:extLst>
          </p:cNvPr>
          <p:cNvCxnSpPr>
            <a:cxnSpLocks/>
            <a:endCxn id="18" idx="2"/>
          </p:cNvCxnSpPr>
          <p:nvPr/>
        </p:nvCxnSpPr>
        <p:spPr>
          <a:xfrm rot="16200000" flipV="1">
            <a:off x="7505886" y="2620755"/>
            <a:ext cx="691400" cy="98043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27FEE5F-EF27-1CC4-246C-A802B37CF8F4}"/>
              </a:ext>
            </a:extLst>
          </p:cNvPr>
          <p:cNvSpPr txBox="1"/>
          <p:nvPr/>
        </p:nvSpPr>
        <p:spPr>
          <a:xfrm>
            <a:off x="4725102" y="1393346"/>
            <a:ext cx="3728906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products/&lt;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category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&gt;/&lt;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product_id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de-CH" b="1" i="0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1" name="Скругленная соединительная линия 20">
            <a:extLst>
              <a:ext uri="{FF2B5EF4-FFF2-40B4-BE49-F238E27FC236}">
                <a16:creationId xmlns:a16="http://schemas.microsoft.com/office/drawing/2014/main" id="{42A51CBC-3D04-B69A-4A52-B08E422676A4}"/>
              </a:ext>
            </a:extLst>
          </p:cNvPr>
          <p:cNvCxnSpPr>
            <a:cxnSpLocks/>
            <a:endCxn id="20" idx="2"/>
          </p:cNvCxnSpPr>
          <p:nvPr/>
        </p:nvCxnSpPr>
        <p:spPr>
          <a:xfrm rot="16200000" flipV="1">
            <a:off x="6678065" y="1693404"/>
            <a:ext cx="594792" cy="7718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35357B03-AEBD-30BD-F9E0-0FB5DAC03944}"/>
              </a:ext>
            </a:extLst>
          </p:cNvPr>
          <p:cNvGrpSpPr/>
          <p:nvPr/>
        </p:nvGrpSpPr>
        <p:grpSpPr>
          <a:xfrm>
            <a:off x="3931594" y="139634"/>
            <a:ext cx="2087406" cy="1124623"/>
            <a:chOff x="2699604" y="785097"/>
            <a:chExt cx="2087406" cy="112462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9832FF-5059-C29C-DAD3-DDEC1B5D87F8}"/>
                </a:ext>
              </a:extLst>
            </p:cNvPr>
            <p:cNvSpPr txBox="1"/>
            <p:nvPr/>
          </p:nvSpPr>
          <p:spPr>
            <a:xfrm>
              <a:off x="2699604" y="785097"/>
              <a:ext cx="2087406" cy="103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de-CH" i="0" strike="noStrike" noProof="1"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Category = </a:t>
              </a:r>
              <a:r>
                <a:rPr lang="de-CH" b="1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books</a:t>
              </a:r>
              <a:endParaRPr lang="de-CH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>
                <a:lnSpc>
                  <a:spcPct val="150000"/>
                </a:lnSpc>
              </a:pPr>
              <a:r>
                <a:rPr lang="de-CH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Id = </a:t>
              </a:r>
              <a:r>
                <a:rPr lang="de-CH" b="1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124</a:t>
              </a:r>
              <a:endParaRPr lang="en-US" b="1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>
                <a:lnSpc>
                  <a:spcPct val="150000"/>
                </a:lnSpc>
              </a:pPr>
              <a:r>
                <a:rPr lang="de-CH" i="0" strike="noStrike" noProof="1"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Lang</a:t>
              </a:r>
              <a:r>
                <a:rPr lang="de-CH" b="1" i="0" strike="noStrike" noProof="1"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de-CH" i="0" strike="noStrike" noProof="1"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= </a:t>
              </a:r>
              <a:r>
                <a:rPr lang="de-CH" b="1" i="0" strike="noStrike" noProof="1"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en</a:t>
              </a:r>
            </a:p>
          </p:txBody>
        </p: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2699FA6C-A4E6-6702-7B2C-83B81B08B41F}"/>
                </a:ext>
              </a:extLst>
            </p:cNvPr>
            <p:cNvSpPr/>
            <p:nvPr/>
          </p:nvSpPr>
          <p:spPr>
            <a:xfrm>
              <a:off x="2699604" y="808283"/>
              <a:ext cx="1945224" cy="1101437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 dirty="0"/>
            </a:p>
          </p:txBody>
        </p:sp>
      </p:grpSp>
      <p:cxnSp>
        <p:nvCxnSpPr>
          <p:cNvPr id="25" name="Скругленная соединительная линия 24">
            <a:extLst>
              <a:ext uri="{FF2B5EF4-FFF2-40B4-BE49-F238E27FC236}">
                <a16:creationId xmlns:a16="http://schemas.microsoft.com/office/drawing/2014/main" id="{22869D46-47A7-BBE0-7634-052E1BF4F243}"/>
              </a:ext>
            </a:extLst>
          </p:cNvPr>
          <p:cNvCxnSpPr>
            <a:cxnSpLocks/>
            <a:endCxn id="23" idx="3"/>
          </p:cNvCxnSpPr>
          <p:nvPr/>
        </p:nvCxnSpPr>
        <p:spPr>
          <a:xfrm rot="16200000" flipV="1">
            <a:off x="5936147" y="739937"/>
            <a:ext cx="736262" cy="57055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A866E45-D1E3-91AD-F388-C232AA448B19}"/>
              </a:ext>
            </a:extLst>
          </p:cNvPr>
          <p:cNvSpPr txBox="1"/>
          <p:nvPr/>
        </p:nvSpPr>
        <p:spPr>
          <a:xfrm>
            <a:off x="1909943" y="1393346"/>
            <a:ext cx="2117887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lang="de-CH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andler</a:t>
            </a:r>
            <a:r>
              <a:rPr lang="ru-RU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de-CH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unction()</a:t>
            </a:r>
            <a:endParaRPr lang="de-CH" b="1" i="0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1FC3A9-CEBE-CF02-D0FE-4C81FE259F0C}"/>
              </a:ext>
            </a:extLst>
          </p:cNvPr>
          <p:cNvSpPr txBox="1"/>
          <p:nvPr/>
        </p:nvSpPr>
        <p:spPr>
          <a:xfrm>
            <a:off x="4214522" y="1470037"/>
            <a:ext cx="3115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endParaRPr lang="ru-CH" b="1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16D0AEC2-847C-8300-7B0F-7000F105DFFC}"/>
              </a:ext>
            </a:extLst>
          </p:cNvPr>
          <p:cNvSpPr/>
          <p:nvPr/>
        </p:nvSpPr>
        <p:spPr>
          <a:xfrm>
            <a:off x="1946937" y="1487134"/>
            <a:ext cx="6394868" cy="278039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 dirty="0"/>
          </a:p>
        </p:txBody>
      </p:sp>
      <p:cxnSp>
        <p:nvCxnSpPr>
          <p:cNvPr id="29" name="Скругленная соединительная линия 28">
            <a:extLst>
              <a:ext uri="{FF2B5EF4-FFF2-40B4-BE49-F238E27FC236}">
                <a16:creationId xmlns:a16="http://schemas.microsoft.com/office/drawing/2014/main" id="{FE3646D6-77FB-75B6-CDA6-8C1D07FA3AA7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68888" y="713538"/>
            <a:ext cx="962707" cy="67980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698B188E-4FC6-75F5-3AC5-78DF5E0185CC}"/>
              </a:ext>
            </a:extLst>
          </p:cNvPr>
          <p:cNvGrpSpPr/>
          <p:nvPr/>
        </p:nvGrpSpPr>
        <p:grpSpPr>
          <a:xfrm>
            <a:off x="314562" y="1765173"/>
            <a:ext cx="975266" cy="975266"/>
            <a:chOff x="5106838" y="1917209"/>
            <a:chExt cx="1138686" cy="1138686"/>
          </a:xfrm>
        </p:grpSpPr>
        <p:sp>
          <p:nvSpPr>
            <p:cNvPr id="31" name="Google Shape;332;p28">
              <a:extLst>
                <a:ext uri="{FF2B5EF4-FFF2-40B4-BE49-F238E27FC236}">
                  <a16:creationId xmlns:a16="http://schemas.microsoft.com/office/drawing/2014/main" id="{BCDF598E-D469-6813-9B02-32E1F2578FE4}"/>
                </a:ext>
              </a:extLst>
            </p:cNvPr>
            <p:cNvSpPr txBox="1"/>
            <p:nvPr/>
          </p:nvSpPr>
          <p:spPr>
            <a:xfrm>
              <a:off x="5172680" y="2356857"/>
              <a:ext cx="1007002" cy="2587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Database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2DBF6991-2934-9C54-ED97-DF28D5DFD9CE}"/>
                </a:ext>
              </a:extLst>
            </p:cNvPr>
            <p:cNvSpPr/>
            <p:nvPr/>
          </p:nvSpPr>
          <p:spPr>
            <a:xfrm>
              <a:off x="5106838" y="1917209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33" name="Скругленная соединительная линия 32">
            <a:extLst>
              <a:ext uri="{FF2B5EF4-FFF2-40B4-BE49-F238E27FC236}">
                <a16:creationId xmlns:a16="http://schemas.microsoft.com/office/drawing/2014/main" id="{1DE4D147-4FA6-D21C-6F3B-C25CA4B996D1}"/>
              </a:ext>
            </a:extLst>
          </p:cNvPr>
          <p:cNvCxnSpPr>
            <a:cxnSpLocks/>
            <a:endCxn id="32" idx="7"/>
          </p:cNvCxnSpPr>
          <p:nvPr/>
        </p:nvCxnSpPr>
        <p:spPr>
          <a:xfrm rot="10800000" flipV="1">
            <a:off x="1147005" y="1626153"/>
            <a:ext cx="799933" cy="281843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32CC6F8-36C0-D1D8-23FC-8DD26C59C3DB}"/>
              </a:ext>
            </a:extLst>
          </p:cNvPr>
          <p:cNvSpPr txBox="1"/>
          <p:nvPr/>
        </p:nvSpPr>
        <p:spPr>
          <a:xfrm>
            <a:off x="1529394" y="2008080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b="1" noProof="1">
                <a:latin typeface="Courier New" panose="02070309020205020404" pitchFamily="49" charset="0"/>
                <a:cs typeface="Courier New" panose="02070309020205020404" pitchFamily="49" charset="0"/>
              </a:rPr>
              <a:t>Дані товару</a:t>
            </a:r>
            <a:endParaRPr lang="de-CH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9" name="Скругленная соединительная линия 38">
            <a:extLst>
              <a:ext uri="{FF2B5EF4-FFF2-40B4-BE49-F238E27FC236}">
                <a16:creationId xmlns:a16="http://schemas.microsoft.com/office/drawing/2014/main" id="{3204A10A-4EA7-5F5B-7F0A-4ACDF40A75E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76559" y="2087604"/>
            <a:ext cx="578470" cy="727199"/>
          </a:xfrm>
          <a:prstGeom prst="curvedConnector4">
            <a:avLst>
              <a:gd name="adj1" fmla="val -39518"/>
              <a:gd name="adj2" fmla="val 8352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500FBA2-6D75-2199-ABFA-B58A69D6AB57}"/>
              </a:ext>
            </a:extLst>
          </p:cNvPr>
          <p:cNvSpPr txBox="1"/>
          <p:nvPr/>
        </p:nvSpPr>
        <p:spPr>
          <a:xfrm>
            <a:off x="1529394" y="2847932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>
                <a:latin typeface="Courier New" panose="02070309020205020404" pitchFamily="49" charset="0"/>
                <a:cs typeface="Courier New" panose="02070309020205020404" pitchFamily="49" charset="0"/>
              </a:rPr>
              <a:t>HTML </a:t>
            </a:r>
            <a:r>
              <a:rPr lang="uk-UA" b="1" noProof="1">
                <a:latin typeface="Courier New" panose="02070309020205020404" pitchFamily="49" charset="0"/>
                <a:cs typeface="Courier New" panose="02070309020205020404" pitchFamily="49" charset="0"/>
              </a:rPr>
              <a:t>Шаблон</a:t>
            </a:r>
            <a:endParaRPr lang="de-CH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680F4D-6DB9-4CEA-E3D0-CDFBF30710BB}"/>
              </a:ext>
            </a:extLst>
          </p:cNvPr>
          <p:cNvSpPr txBox="1"/>
          <p:nvPr/>
        </p:nvSpPr>
        <p:spPr>
          <a:xfrm>
            <a:off x="2039590" y="239929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endParaRPr lang="de-CH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CBB79426-AFCF-497C-1EDD-B748D403B635}"/>
              </a:ext>
            </a:extLst>
          </p:cNvPr>
          <p:cNvSpPr/>
          <p:nvPr/>
        </p:nvSpPr>
        <p:spPr>
          <a:xfrm>
            <a:off x="1539246" y="2002494"/>
            <a:ext cx="1356228" cy="11979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 dirty="0"/>
          </a:p>
        </p:txBody>
      </p: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B56C3436-D07B-6881-3A95-5E4373D25E60}"/>
              </a:ext>
            </a:extLst>
          </p:cNvPr>
          <p:cNvGrpSpPr/>
          <p:nvPr/>
        </p:nvGrpSpPr>
        <p:grpSpPr>
          <a:xfrm>
            <a:off x="3161187" y="2908931"/>
            <a:ext cx="975266" cy="975266"/>
            <a:chOff x="5106838" y="1917209"/>
            <a:chExt cx="1138686" cy="1138686"/>
          </a:xfrm>
        </p:grpSpPr>
        <p:sp>
          <p:nvSpPr>
            <p:cNvPr id="40" name="Google Shape;332;p28">
              <a:extLst>
                <a:ext uri="{FF2B5EF4-FFF2-40B4-BE49-F238E27FC236}">
                  <a16:creationId xmlns:a16="http://schemas.microsoft.com/office/drawing/2014/main" id="{1B31FBC5-0B82-56E6-9BF0-7B7C841B8996}"/>
                </a:ext>
              </a:extLst>
            </p:cNvPr>
            <p:cNvSpPr txBox="1"/>
            <p:nvPr/>
          </p:nvSpPr>
          <p:spPr>
            <a:xfrm>
              <a:off x="5166477" y="2227821"/>
              <a:ext cx="1007002" cy="517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Template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Renderer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2C40952A-0AD6-2157-C5E3-21060930DDE7}"/>
                </a:ext>
              </a:extLst>
            </p:cNvPr>
            <p:cNvSpPr/>
            <p:nvPr/>
          </p:nvSpPr>
          <p:spPr>
            <a:xfrm>
              <a:off x="5106838" y="1917209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42" name="Скругленная соединительная линия 41">
            <a:extLst>
              <a:ext uri="{FF2B5EF4-FFF2-40B4-BE49-F238E27FC236}">
                <a16:creationId xmlns:a16="http://schemas.microsoft.com/office/drawing/2014/main" id="{5036483E-0F73-6A1F-C224-8F757565D70E}"/>
              </a:ext>
            </a:extLst>
          </p:cNvPr>
          <p:cNvCxnSpPr>
            <a:cxnSpLocks/>
            <a:endCxn id="41" idx="2"/>
          </p:cNvCxnSpPr>
          <p:nvPr/>
        </p:nvCxnSpPr>
        <p:spPr>
          <a:xfrm rot="16200000" flipH="1">
            <a:off x="2591226" y="2826603"/>
            <a:ext cx="196094" cy="94382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8F93B8B3-919A-D4A2-DA57-AAD459AF517F}"/>
              </a:ext>
            </a:extLst>
          </p:cNvPr>
          <p:cNvGrpSpPr/>
          <p:nvPr/>
        </p:nvGrpSpPr>
        <p:grpSpPr>
          <a:xfrm>
            <a:off x="3027665" y="2360249"/>
            <a:ext cx="1795684" cy="350868"/>
            <a:chOff x="4566830" y="2025838"/>
            <a:chExt cx="1795684" cy="35086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F06FFA0-5BF7-6342-2426-EE77D9E8C19B}"/>
                </a:ext>
              </a:extLst>
            </p:cNvPr>
            <p:cNvSpPr txBox="1"/>
            <p:nvPr/>
          </p:nvSpPr>
          <p:spPr>
            <a:xfrm>
              <a:off x="4566830" y="2037651"/>
              <a:ext cx="17956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b="1" noProof="1">
                  <a:latin typeface="Courier New" panose="02070309020205020404" pitchFamily="49" charset="0"/>
                  <a:cs typeface="Courier New" panose="02070309020205020404" pitchFamily="49" charset="0"/>
                </a:rPr>
                <a:t>Готова сторінка</a:t>
              </a:r>
              <a:endParaRPr lang="de-CH" b="1" noProof="1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85603B94-C8A5-937A-005A-953DA50E2F73}"/>
                </a:ext>
              </a:extLst>
            </p:cNvPr>
            <p:cNvSpPr/>
            <p:nvPr/>
          </p:nvSpPr>
          <p:spPr>
            <a:xfrm>
              <a:off x="4569005" y="2025838"/>
              <a:ext cx="1763950" cy="350868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 dirty="0"/>
            </a:p>
          </p:txBody>
        </p:sp>
      </p:grpSp>
      <p:cxnSp>
        <p:nvCxnSpPr>
          <p:cNvPr id="46" name="Скругленная соединительная линия 45">
            <a:extLst>
              <a:ext uri="{FF2B5EF4-FFF2-40B4-BE49-F238E27FC236}">
                <a16:creationId xmlns:a16="http://schemas.microsoft.com/office/drawing/2014/main" id="{97D91E99-E69E-3DE3-6F31-68A83B1EF84D}"/>
              </a:ext>
            </a:extLst>
          </p:cNvPr>
          <p:cNvCxnSpPr>
            <a:cxnSpLocks/>
            <a:endCxn id="45" idx="2"/>
          </p:cNvCxnSpPr>
          <p:nvPr/>
        </p:nvCxnSpPr>
        <p:spPr>
          <a:xfrm flipH="1" flipV="1">
            <a:off x="3911815" y="2711117"/>
            <a:ext cx="224638" cy="685447"/>
          </a:xfrm>
          <a:prstGeom prst="curvedConnector4">
            <a:avLst>
              <a:gd name="adj1" fmla="val -101764"/>
              <a:gd name="adj2" fmla="val 8557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Скругленная соединительная линия 46">
            <a:extLst>
              <a:ext uri="{FF2B5EF4-FFF2-40B4-BE49-F238E27FC236}">
                <a16:creationId xmlns:a16="http://schemas.microsoft.com/office/drawing/2014/main" id="{BA692BB3-0862-7979-C1F2-EF50D388A740}"/>
              </a:ext>
            </a:extLst>
          </p:cNvPr>
          <p:cNvCxnSpPr>
            <a:cxnSpLocks/>
          </p:cNvCxnSpPr>
          <p:nvPr/>
        </p:nvCxnSpPr>
        <p:spPr>
          <a:xfrm rot="16200000" flipV="1">
            <a:off x="3152123" y="1598678"/>
            <a:ext cx="590148" cy="95662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FAC333C4-3366-5DBE-943D-50A0DA9FF096}"/>
              </a:ext>
            </a:extLst>
          </p:cNvPr>
          <p:cNvGrpSpPr/>
          <p:nvPr/>
        </p:nvGrpSpPr>
        <p:grpSpPr>
          <a:xfrm>
            <a:off x="4860150" y="1987016"/>
            <a:ext cx="975266" cy="975266"/>
            <a:chOff x="7144177" y="792488"/>
            <a:chExt cx="1138686" cy="1138686"/>
          </a:xfrm>
        </p:grpSpPr>
        <p:sp>
          <p:nvSpPr>
            <p:cNvPr id="49" name="Google Shape;332;p28">
              <a:extLst>
                <a:ext uri="{FF2B5EF4-FFF2-40B4-BE49-F238E27FC236}">
                  <a16:creationId xmlns:a16="http://schemas.microsoft.com/office/drawing/2014/main" id="{EA88F316-5687-1C4A-C52F-8E9C584B82CB}"/>
                </a:ext>
              </a:extLst>
            </p:cNvPr>
            <p:cNvSpPr txBox="1"/>
            <p:nvPr/>
          </p:nvSpPr>
          <p:spPr>
            <a:xfrm>
              <a:off x="7177098" y="1092991"/>
              <a:ext cx="1072844" cy="517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Об'єкт</a:t>
              </a:r>
              <a:endParaRPr lang="uk-UA" sz="1200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endParaRP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відповіді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F8214AE1-3351-D970-8574-2EB090A4ABE6}"/>
                </a:ext>
              </a:extLst>
            </p:cNvPr>
            <p:cNvSpPr/>
            <p:nvPr/>
          </p:nvSpPr>
          <p:spPr>
            <a:xfrm>
              <a:off x="7144177" y="792488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51" name="Скругленная соединительная линия 50">
            <a:extLst>
              <a:ext uri="{FF2B5EF4-FFF2-40B4-BE49-F238E27FC236}">
                <a16:creationId xmlns:a16="http://schemas.microsoft.com/office/drawing/2014/main" id="{88A1ADB7-909B-B985-397A-4923EE0532DB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3911817" y="1667286"/>
            <a:ext cx="1091157" cy="46255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1329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pic>
        <p:nvPicPr>
          <p:cNvPr id="5" name="Google Shape;326;p28">
            <a:extLst>
              <a:ext uri="{FF2B5EF4-FFF2-40B4-BE49-F238E27FC236}">
                <a16:creationId xmlns:a16="http://schemas.microsoft.com/office/drawing/2014/main" id="{02D52DD0-4F72-D878-9DDC-8EBE237FD3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49" y="3279314"/>
            <a:ext cx="1333025" cy="133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E45F219-8B65-35FA-5AC4-637D0244292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621361" y="3664113"/>
            <a:ext cx="743434" cy="56342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DF59198-A48F-98B3-1D98-CC62D365975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001879" y="3957664"/>
            <a:ext cx="584200" cy="539750"/>
          </a:xfrm>
          <a:prstGeom prst="rect">
            <a:avLst/>
          </a:prstGeom>
        </p:spPr>
      </p:pic>
      <p:cxnSp>
        <p:nvCxnSpPr>
          <p:cNvPr id="3" name="Скругленная соединительная линия 2">
            <a:extLst>
              <a:ext uri="{FF2B5EF4-FFF2-40B4-BE49-F238E27FC236}">
                <a16:creationId xmlns:a16="http://schemas.microsoft.com/office/drawing/2014/main" id="{D0D67689-E409-BBAA-9EC0-682B2CFFFCD0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364795" y="3945826"/>
            <a:ext cx="637084" cy="28171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331BD48-23E3-FCA7-3B45-5EA1A1FC778D}"/>
              </a:ext>
            </a:extLst>
          </p:cNvPr>
          <p:cNvGrpSpPr/>
          <p:nvPr/>
        </p:nvGrpSpPr>
        <p:grpSpPr>
          <a:xfrm>
            <a:off x="4428909" y="3458193"/>
            <a:ext cx="975266" cy="975266"/>
            <a:chOff x="5106838" y="1917209"/>
            <a:chExt cx="1138686" cy="1138686"/>
          </a:xfrm>
        </p:grpSpPr>
        <p:sp>
          <p:nvSpPr>
            <p:cNvPr id="7" name="Google Shape;332;p28">
              <a:extLst>
                <a:ext uri="{FF2B5EF4-FFF2-40B4-BE49-F238E27FC236}">
                  <a16:creationId xmlns:a16="http://schemas.microsoft.com/office/drawing/2014/main" id="{0E4ADC3B-2651-340F-16FB-BB7E53BABC54}"/>
                </a:ext>
              </a:extLst>
            </p:cNvPr>
            <p:cNvSpPr txBox="1"/>
            <p:nvPr/>
          </p:nvSpPr>
          <p:spPr>
            <a:xfrm>
              <a:off x="5172680" y="2356857"/>
              <a:ext cx="1007002" cy="221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Сервер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3B1922C9-E1BA-D2A3-0C5E-DDE3930B781E}"/>
                </a:ext>
              </a:extLst>
            </p:cNvPr>
            <p:cNvSpPr/>
            <p:nvPr/>
          </p:nvSpPr>
          <p:spPr>
            <a:xfrm>
              <a:off x="5106838" y="1917209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9" name="Скругленная соединительная линия 8">
            <a:extLst>
              <a:ext uri="{FF2B5EF4-FFF2-40B4-BE49-F238E27FC236}">
                <a16:creationId xmlns:a16="http://schemas.microsoft.com/office/drawing/2014/main" id="{66AC1210-1253-9D1A-D867-3AAEE31313CC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586079" y="3945826"/>
            <a:ext cx="842830" cy="28171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01BE36D-DA0D-F7C2-90C2-B7A97E21DA22}"/>
              </a:ext>
            </a:extLst>
          </p:cNvPr>
          <p:cNvGrpSpPr/>
          <p:nvPr/>
        </p:nvGrpSpPr>
        <p:grpSpPr>
          <a:xfrm>
            <a:off x="6189824" y="3739906"/>
            <a:ext cx="975266" cy="975266"/>
            <a:chOff x="7144177" y="792488"/>
            <a:chExt cx="1138686" cy="1138686"/>
          </a:xfrm>
        </p:grpSpPr>
        <p:sp>
          <p:nvSpPr>
            <p:cNvPr id="11" name="Google Shape;332;p28">
              <a:extLst>
                <a:ext uri="{FF2B5EF4-FFF2-40B4-BE49-F238E27FC236}">
                  <a16:creationId xmlns:a16="http://schemas.microsoft.com/office/drawing/2014/main" id="{4636E185-4F09-FE8E-388F-4499CCF813A0}"/>
                </a:ext>
              </a:extLst>
            </p:cNvPr>
            <p:cNvSpPr txBox="1"/>
            <p:nvPr/>
          </p:nvSpPr>
          <p:spPr>
            <a:xfrm>
              <a:off x="7177098" y="1140231"/>
              <a:ext cx="1072844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Об'єкт</a:t>
              </a:r>
              <a:endParaRPr lang="uk-UA" sz="1200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endParaRP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запиту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71C27541-A08E-5F16-F325-2C2609A3F1A3}"/>
                </a:ext>
              </a:extLst>
            </p:cNvPr>
            <p:cNvSpPr/>
            <p:nvPr/>
          </p:nvSpPr>
          <p:spPr>
            <a:xfrm>
              <a:off x="7144177" y="792488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13" name="Скругленная соединительная линия 12">
            <a:extLst>
              <a:ext uri="{FF2B5EF4-FFF2-40B4-BE49-F238E27FC236}">
                <a16:creationId xmlns:a16="http://schemas.microsoft.com/office/drawing/2014/main" id="{81962069-B199-D40E-3015-90028CE74AA2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5404175" y="3945826"/>
            <a:ext cx="785649" cy="28171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50DE06A7-B720-5639-0A1F-DE9941627A42}"/>
              </a:ext>
            </a:extLst>
          </p:cNvPr>
          <p:cNvGrpSpPr/>
          <p:nvPr/>
        </p:nvGrpSpPr>
        <p:grpSpPr>
          <a:xfrm>
            <a:off x="7854172" y="3456674"/>
            <a:ext cx="975265" cy="975265"/>
            <a:chOff x="4572000" y="529976"/>
            <a:chExt cx="1138686" cy="1138686"/>
          </a:xfrm>
        </p:grpSpPr>
        <p:sp>
          <p:nvSpPr>
            <p:cNvPr id="15" name="Google Shape;332;p28">
              <a:extLst>
                <a:ext uri="{FF2B5EF4-FFF2-40B4-BE49-F238E27FC236}">
                  <a16:creationId xmlns:a16="http://schemas.microsoft.com/office/drawing/2014/main" id="{7EFD7E4D-3632-979F-4B12-DDF824599354}"/>
                </a:ext>
              </a:extLst>
            </p:cNvPr>
            <p:cNvSpPr txBox="1"/>
            <p:nvPr/>
          </p:nvSpPr>
          <p:spPr>
            <a:xfrm>
              <a:off x="4637842" y="988519"/>
              <a:ext cx="1007002" cy="221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Router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8C9108EB-0A5F-AA36-EC06-2E0953A82D72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17" name="Скругленная соединительная линия 16">
            <a:extLst>
              <a:ext uri="{FF2B5EF4-FFF2-40B4-BE49-F238E27FC236}">
                <a16:creationId xmlns:a16="http://schemas.microsoft.com/office/drawing/2014/main" id="{621CA888-18ED-A88F-C24D-98AFA4A33AE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7165090" y="3944307"/>
            <a:ext cx="689082" cy="28323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BE3A08F-B378-160E-BDE1-8556FC30F39A}"/>
              </a:ext>
            </a:extLst>
          </p:cNvPr>
          <p:cNvSpPr txBox="1"/>
          <p:nvPr/>
        </p:nvSpPr>
        <p:spPr>
          <a:xfrm>
            <a:off x="5796999" y="2376706"/>
            <a:ext cx="3128735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products/</a:t>
            </a:r>
            <a:r>
              <a:rPr lang="de-CH" b="1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books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1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124</a:t>
            </a:r>
            <a:r>
              <a:rPr lang="uk-UA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lang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=en</a:t>
            </a:r>
            <a:endParaRPr lang="de-CH" b="1" i="0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9" name="Скругленная соединительная линия 18">
            <a:extLst>
              <a:ext uri="{FF2B5EF4-FFF2-40B4-BE49-F238E27FC236}">
                <a16:creationId xmlns:a16="http://schemas.microsoft.com/office/drawing/2014/main" id="{0CE6B1FC-7809-1F23-13EB-01B1A2FE29B6}"/>
              </a:ext>
            </a:extLst>
          </p:cNvPr>
          <p:cNvCxnSpPr>
            <a:cxnSpLocks/>
            <a:endCxn id="18" idx="2"/>
          </p:cNvCxnSpPr>
          <p:nvPr/>
        </p:nvCxnSpPr>
        <p:spPr>
          <a:xfrm rot="16200000" flipV="1">
            <a:off x="7505886" y="2620755"/>
            <a:ext cx="691400" cy="98043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27FEE5F-EF27-1CC4-246C-A802B37CF8F4}"/>
              </a:ext>
            </a:extLst>
          </p:cNvPr>
          <p:cNvSpPr txBox="1"/>
          <p:nvPr/>
        </p:nvSpPr>
        <p:spPr>
          <a:xfrm>
            <a:off x="4725102" y="1393346"/>
            <a:ext cx="3728906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products/&lt;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category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&gt;/&lt;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product_id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de-CH" b="1" i="0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1" name="Скругленная соединительная линия 20">
            <a:extLst>
              <a:ext uri="{FF2B5EF4-FFF2-40B4-BE49-F238E27FC236}">
                <a16:creationId xmlns:a16="http://schemas.microsoft.com/office/drawing/2014/main" id="{42A51CBC-3D04-B69A-4A52-B08E422676A4}"/>
              </a:ext>
            </a:extLst>
          </p:cNvPr>
          <p:cNvCxnSpPr>
            <a:cxnSpLocks/>
            <a:endCxn id="20" idx="2"/>
          </p:cNvCxnSpPr>
          <p:nvPr/>
        </p:nvCxnSpPr>
        <p:spPr>
          <a:xfrm rot="16200000" flipV="1">
            <a:off x="6678065" y="1693404"/>
            <a:ext cx="594792" cy="7718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35357B03-AEBD-30BD-F9E0-0FB5DAC03944}"/>
              </a:ext>
            </a:extLst>
          </p:cNvPr>
          <p:cNvGrpSpPr/>
          <p:nvPr/>
        </p:nvGrpSpPr>
        <p:grpSpPr>
          <a:xfrm>
            <a:off x="3931594" y="139634"/>
            <a:ext cx="2087406" cy="1124623"/>
            <a:chOff x="2699604" y="785097"/>
            <a:chExt cx="2087406" cy="112462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9832FF-5059-C29C-DAD3-DDEC1B5D87F8}"/>
                </a:ext>
              </a:extLst>
            </p:cNvPr>
            <p:cNvSpPr txBox="1"/>
            <p:nvPr/>
          </p:nvSpPr>
          <p:spPr>
            <a:xfrm>
              <a:off x="2699604" y="785097"/>
              <a:ext cx="2087406" cy="103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de-CH" i="0" strike="noStrike" noProof="1"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Category = </a:t>
              </a:r>
              <a:r>
                <a:rPr lang="de-CH" b="1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books</a:t>
              </a:r>
              <a:endParaRPr lang="de-CH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>
                <a:lnSpc>
                  <a:spcPct val="150000"/>
                </a:lnSpc>
              </a:pPr>
              <a:r>
                <a:rPr lang="de-CH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Id = </a:t>
              </a:r>
              <a:r>
                <a:rPr lang="de-CH" b="1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124</a:t>
              </a:r>
              <a:endParaRPr lang="en-US" b="1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>
                <a:lnSpc>
                  <a:spcPct val="150000"/>
                </a:lnSpc>
              </a:pPr>
              <a:r>
                <a:rPr lang="de-CH" i="0" strike="noStrike" noProof="1"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Lang</a:t>
              </a:r>
              <a:r>
                <a:rPr lang="de-CH" b="1" i="0" strike="noStrike" noProof="1"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de-CH" i="0" strike="noStrike" noProof="1"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= </a:t>
              </a:r>
              <a:r>
                <a:rPr lang="de-CH" b="1" i="0" strike="noStrike" noProof="1"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en</a:t>
              </a:r>
            </a:p>
          </p:txBody>
        </p: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2699FA6C-A4E6-6702-7B2C-83B81B08B41F}"/>
                </a:ext>
              </a:extLst>
            </p:cNvPr>
            <p:cNvSpPr/>
            <p:nvPr/>
          </p:nvSpPr>
          <p:spPr>
            <a:xfrm>
              <a:off x="2699604" y="808283"/>
              <a:ext cx="1945224" cy="1101437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 dirty="0"/>
            </a:p>
          </p:txBody>
        </p:sp>
      </p:grpSp>
      <p:cxnSp>
        <p:nvCxnSpPr>
          <p:cNvPr id="25" name="Скругленная соединительная линия 24">
            <a:extLst>
              <a:ext uri="{FF2B5EF4-FFF2-40B4-BE49-F238E27FC236}">
                <a16:creationId xmlns:a16="http://schemas.microsoft.com/office/drawing/2014/main" id="{22869D46-47A7-BBE0-7634-052E1BF4F243}"/>
              </a:ext>
            </a:extLst>
          </p:cNvPr>
          <p:cNvCxnSpPr>
            <a:cxnSpLocks/>
            <a:endCxn id="23" idx="3"/>
          </p:cNvCxnSpPr>
          <p:nvPr/>
        </p:nvCxnSpPr>
        <p:spPr>
          <a:xfrm rot="16200000" flipV="1">
            <a:off x="5936147" y="739937"/>
            <a:ext cx="736262" cy="57055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A866E45-D1E3-91AD-F388-C232AA448B19}"/>
              </a:ext>
            </a:extLst>
          </p:cNvPr>
          <p:cNvSpPr txBox="1"/>
          <p:nvPr/>
        </p:nvSpPr>
        <p:spPr>
          <a:xfrm>
            <a:off x="1909943" y="1393346"/>
            <a:ext cx="2117887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lang="de-CH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andler</a:t>
            </a:r>
            <a:r>
              <a:rPr lang="ru-RU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de-CH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unction()</a:t>
            </a:r>
            <a:endParaRPr lang="de-CH" b="1" i="0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1FC3A9-CEBE-CF02-D0FE-4C81FE259F0C}"/>
              </a:ext>
            </a:extLst>
          </p:cNvPr>
          <p:cNvSpPr txBox="1"/>
          <p:nvPr/>
        </p:nvSpPr>
        <p:spPr>
          <a:xfrm>
            <a:off x="4214522" y="1470037"/>
            <a:ext cx="3115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endParaRPr lang="ru-CH" b="1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16D0AEC2-847C-8300-7B0F-7000F105DFFC}"/>
              </a:ext>
            </a:extLst>
          </p:cNvPr>
          <p:cNvSpPr/>
          <p:nvPr/>
        </p:nvSpPr>
        <p:spPr>
          <a:xfrm>
            <a:off x="1946937" y="1487134"/>
            <a:ext cx="6394868" cy="278039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 dirty="0"/>
          </a:p>
        </p:txBody>
      </p:sp>
      <p:cxnSp>
        <p:nvCxnSpPr>
          <p:cNvPr id="29" name="Скругленная соединительная линия 28">
            <a:extLst>
              <a:ext uri="{FF2B5EF4-FFF2-40B4-BE49-F238E27FC236}">
                <a16:creationId xmlns:a16="http://schemas.microsoft.com/office/drawing/2014/main" id="{FE3646D6-77FB-75B6-CDA6-8C1D07FA3AA7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68888" y="713538"/>
            <a:ext cx="962707" cy="67980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698B188E-4FC6-75F5-3AC5-78DF5E0185CC}"/>
              </a:ext>
            </a:extLst>
          </p:cNvPr>
          <p:cNvGrpSpPr/>
          <p:nvPr/>
        </p:nvGrpSpPr>
        <p:grpSpPr>
          <a:xfrm>
            <a:off x="314562" y="1765173"/>
            <a:ext cx="975266" cy="975266"/>
            <a:chOff x="5106838" y="1917209"/>
            <a:chExt cx="1138686" cy="1138686"/>
          </a:xfrm>
        </p:grpSpPr>
        <p:sp>
          <p:nvSpPr>
            <p:cNvPr id="31" name="Google Shape;332;p28">
              <a:extLst>
                <a:ext uri="{FF2B5EF4-FFF2-40B4-BE49-F238E27FC236}">
                  <a16:creationId xmlns:a16="http://schemas.microsoft.com/office/drawing/2014/main" id="{BCDF598E-D469-6813-9B02-32E1F2578FE4}"/>
                </a:ext>
              </a:extLst>
            </p:cNvPr>
            <p:cNvSpPr txBox="1"/>
            <p:nvPr/>
          </p:nvSpPr>
          <p:spPr>
            <a:xfrm>
              <a:off x="5172680" y="2356857"/>
              <a:ext cx="1007002" cy="2587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Database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2DBF6991-2934-9C54-ED97-DF28D5DFD9CE}"/>
                </a:ext>
              </a:extLst>
            </p:cNvPr>
            <p:cNvSpPr/>
            <p:nvPr/>
          </p:nvSpPr>
          <p:spPr>
            <a:xfrm>
              <a:off x="5106838" y="1917209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33" name="Скругленная соединительная линия 32">
            <a:extLst>
              <a:ext uri="{FF2B5EF4-FFF2-40B4-BE49-F238E27FC236}">
                <a16:creationId xmlns:a16="http://schemas.microsoft.com/office/drawing/2014/main" id="{1DE4D147-4FA6-D21C-6F3B-C25CA4B996D1}"/>
              </a:ext>
            </a:extLst>
          </p:cNvPr>
          <p:cNvCxnSpPr>
            <a:cxnSpLocks/>
            <a:endCxn id="32" idx="7"/>
          </p:cNvCxnSpPr>
          <p:nvPr/>
        </p:nvCxnSpPr>
        <p:spPr>
          <a:xfrm rot="10800000" flipV="1">
            <a:off x="1147005" y="1626153"/>
            <a:ext cx="799933" cy="281843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32CC6F8-36C0-D1D8-23FC-8DD26C59C3DB}"/>
              </a:ext>
            </a:extLst>
          </p:cNvPr>
          <p:cNvSpPr txBox="1"/>
          <p:nvPr/>
        </p:nvSpPr>
        <p:spPr>
          <a:xfrm>
            <a:off x="1529394" y="2008080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b="1" noProof="1">
                <a:latin typeface="Courier New" panose="02070309020205020404" pitchFamily="49" charset="0"/>
                <a:cs typeface="Courier New" panose="02070309020205020404" pitchFamily="49" charset="0"/>
              </a:rPr>
              <a:t>Дані товару</a:t>
            </a:r>
            <a:endParaRPr lang="de-CH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9" name="Скругленная соединительная линия 38">
            <a:extLst>
              <a:ext uri="{FF2B5EF4-FFF2-40B4-BE49-F238E27FC236}">
                <a16:creationId xmlns:a16="http://schemas.microsoft.com/office/drawing/2014/main" id="{3204A10A-4EA7-5F5B-7F0A-4ACDF40A75E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76559" y="2087604"/>
            <a:ext cx="578470" cy="727199"/>
          </a:xfrm>
          <a:prstGeom prst="curvedConnector4">
            <a:avLst>
              <a:gd name="adj1" fmla="val -39518"/>
              <a:gd name="adj2" fmla="val 8352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500FBA2-6D75-2199-ABFA-B58A69D6AB57}"/>
              </a:ext>
            </a:extLst>
          </p:cNvPr>
          <p:cNvSpPr txBox="1"/>
          <p:nvPr/>
        </p:nvSpPr>
        <p:spPr>
          <a:xfrm>
            <a:off x="1529394" y="2847932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>
                <a:latin typeface="Courier New" panose="02070309020205020404" pitchFamily="49" charset="0"/>
                <a:cs typeface="Courier New" panose="02070309020205020404" pitchFamily="49" charset="0"/>
              </a:rPr>
              <a:t>HTML </a:t>
            </a:r>
            <a:r>
              <a:rPr lang="uk-UA" b="1" noProof="1">
                <a:latin typeface="Courier New" panose="02070309020205020404" pitchFamily="49" charset="0"/>
                <a:cs typeface="Courier New" panose="02070309020205020404" pitchFamily="49" charset="0"/>
              </a:rPr>
              <a:t>Шаблон</a:t>
            </a:r>
            <a:endParaRPr lang="de-CH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680F4D-6DB9-4CEA-E3D0-CDFBF30710BB}"/>
              </a:ext>
            </a:extLst>
          </p:cNvPr>
          <p:cNvSpPr txBox="1"/>
          <p:nvPr/>
        </p:nvSpPr>
        <p:spPr>
          <a:xfrm>
            <a:off x="2039590" y="239929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endParaRPr lang="de-CH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CBB79426-AFCF-497C-1EDD-B748D403B635}"/>
              </a:ext>
            </a:extLst>
          </p:cNvPr>
          <p:cNvSpPr/>
          <p:nvPr/>
        </p:nvSpPr>
        <p:spPr>
          <a:xfrm>
            <a:off x="1539246" y="2002494"/>
            <a:ext cx="1356228" cy="11979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 dirty="0"/>
          </a:p>
        </p:txBody>
      </p: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B56C3436-D07B-6881-3A95-5E4373D25E60}"/>
              </a:ext>
            </a:extLst>
          </p:cNvPr>
          <p:cNvGrpSpPr/>
          <p:nvPr/>
        </p:nvGrpSpPr>
        <p:grpSpPr>
          <a:xfrm>
            <a:off x="3161187" y="2908931"/>
            <a:ext cx="975266" cy="975266"/>
            <a:chOff x="5106838" y="1917209"/>
            <a:chExt cx="1138686" cy="1138686"/>
          </a:xfrm>
        </p:grpSpPr>
        <p:sp>
          <p:nvSpPr>
            <p:cNvPr id="40" name="Google Shape;332;p28">
              <a:extLst>
                <a:ext uri="{FF2B5EF4-FFF2-40B4-BE49-F238E27FC236}">
                  <a16:creationId xmlns:a16="http://schemas.microsoft.com/office/drawing/2014/main" id="{1B31FBC5-0B82-56E6-9BF0-7B7C841B8996}"/>
                </a:ext>
              </a:extLst>
            </p:cNvPr>
            <p:cNvSpPr txBox="1"/>
            <p:nvPr/>
          </p:nvSpPr>
          <p:spPr>
            <a:xfrm>
              <a:off x="5166477" y="2227821"/>
              <a:ext cx="1007002" cy="517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Template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Renderer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2C40952A-0AD6-2157-C5E3-21060930DDE7}"/>
                </a:ext>
              </a:extLst>
            </p:cNvPr>
            <p:cNvSpPr/>
            <p:nvPr/>
          </p:nvSpPr>
          <p:spPr>
            <a:xfrm>
              <a:off x="5106838" y="1917209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42" name="Скругленная соединительная линия 41">
            <a:extLst>
              <a:ext uri="{FF2B5EF4-FFF2-40B4-BE49-F238E27FC236}">
                <a16:creationId xmlns:a16="http://schemas.microsoft.com/office/drawing/2014/main" id="{5036483E-0F73-6A1F-C224-8F757565D70E}"/>
              </a:ext>
            </a:extLst>
          </p:cNvPr>
          <p:cNvCxnSpPr>
            <a:cxnSpLocks/>
            <a:endCxn id="41" idx="2"/>
          </p:cNvCxnSpPr>
          <p:nvPr/>
        </p:nvCxnSpPr>
        <p:spPr>
          <a:xfrm rot="16200000" flipH="1">
            <a:off x="2591226" y="2826603"/>
            <a:ext cx="196094" cy="94382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8F93B8B3-919A-D4A2-DA57-AAD459AF517F}"/>
              </a:ext>
            </a:extLst>
          </p:cNvPr>
          <p:cNvGrpSpPr/>
          <p:nvPr/>
        </p:nvGrpSpPr>
        <p:grpSpPr>
          <a:xfrm>
            <a:off x="3027665" y="2360249"/>
            <a:ext cx="1795684" cy="350868"/>
            <a:chOff x="4566830" y="2025838"/>
            <a:chExt cx="1795684" cy="35086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F06FFA0-5BF7-6342-2426-EE77D9E8C19B}"/>
                </a:ext>
              </a:extLst>
            </p:cNvPr>
            <p:cNvSpPr txBox="1"/>
            <p:nvPr/>
          </p:nvSpPr>
          <p:spPr>
            <a:xfrm>
              <a:off x="4566830" y="2037651"/>
              <a:ext cx="17956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b="1" noProof="1">
                  <a:latin typeface="Courier New" panose="02070309020205020404" pitchFamily="49" charset="0"/>
                  <a:cs typeface="Courier New" panose="02070309020205020404" pitchFamily="49" charset="0"/>
                </a:rPr>
                <a:t>Готова сторінка</a:t>
              </a:r>
              <a:endParaRPr lang="de-CH" b="1" noProof="1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85603B94-C8A5-937A-005A-953DA50E2F73}"/>
                </a:ext>
              </a:extLst>
            </p:cNvPr>
            <p:cNvSpPr/>
            <p:nvPr/>
          </p:nvSpPr>
          <p:spPr>
            <a:xfrm>
              <a:off x="4569005" y="2025838"/>
              <a:ext cx="1763950" cy="350868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 dirty="0"/>
            </a:p>
          </p:txBody>
        </p:sp>
      </p:grpSp>
      <p:cxnSp>
        <p:nvCxnSpPr>
          <p:cNvPr id="46" name="Скругленная соединительная линия 45">
            <a:extLst>
              <a:ext uri="{FF2B5EF4-FFF2-40B4-BE49-F238E27FC236}">
                <a16:creationId xmlns:a16="http://schemas.microsoft.com/office/drawing/2014/main" id="{97D91E99-E69E-3DE3-6F31-68A83B1EF84D}"/>
              </a:ext>
            </a:extLst>
          </p:cNvPr>
          <p:cNvCxnSpPr>
            <a:cxnSpLocks/>
            <a:endCxn id="45" idx="2"/>
          </p:cNvCxnSpPr>
          <p:nvPr/>
        </p:nvCxnSpPr>
        <p:spPr>
          <a:xfrm flipH="1" flipV="1">
            <a:off x="3911815" y="2711117"/>
            <a:ext cx="224638" cy="685447"/>
          </a:xfrm>
          <a:prstGeom prst="curvedConnector4">
            <a:avLst>
              <a:gd name="adj1" fmla="val -101764"/>
              <a:gd name="adj2" fmla="val 8557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Скругленная соединительная линия 46">
            <a:extLst>
              <a:ext uri="{FF2B5EF4-FFF2-40B4-BE49-F238E27FC236}">
                <a16:creationId xmlns:a16="http://schemas.microsoft.com/office/drawing/2014/main" id="{BA692BB3-0862-7979-C1F2-EF50D388A740}"/>
              </a:ext>
            </a:extLst>
          </p:cNvPr>
          <p:cNvCxnSpPr>
            <a:cxnSpLocks/>
          </p:cNvCxnSpPr>
          <p:nvPr/>
        </p:nvCxnSpPr>
        <p:spPr>
          <a:xfrm rot="16200000" flipV="1">
            <a:off x="3152123" y="1598678"/>
            <a:ext cx="590148" cy="95662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FAC333C4-3366-5DBE-943D-50A0DA9FF096}"/>
              </a:ext>
            </a:extLst>
          </p:cNvPr>
          <p:cNvGrpSpPr/>
          <p:nvPr/>
        </p:nvGrpSpPr>
        <p:grpSpPr>
          <a:xfrm>
            <a:off x="4860150" y="1987016"/>
            <a:ext cx="975266" cy="975266"/>
            <a:chOff x="7144177" y="792488"/>
            <a:chExt cx="1138686" cy="1138686"/>
          </a:xfrm>
        </p:grpSpPr>
        <p:sp>
          <p:nvSpPr>
            <p:cNvPr id="49" name="Google Shape;332;p28">
              <a:extLst>
                <a:ext uri="{FF2B5EF4-FFF2-40B4-BE49-F238E27FC236}">
                  <a16:creationId xmlns:a16="http://schemas.microsoft.com/office/drawing/2014/main" id="{EA88F316-5687-1C4A-C52F-8E9C584B82CB}"/>
                </a:ext>
              </a:extLst>
            </p:cNvPr>
            <p:cNvSpPr txBox="1"/>
            <p:nvPr/>
          </p:nvSpPr>
          <p:spPr>
            <a:xfrm>
              <a:off x="7177098" y="1092991"/>
              <a:ext cx="1072844" cy="517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Об'єкт</a:t>
              </a:r>
              <a:endParaRPr lang="uk-UA" sz="1200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endParaRP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відповіді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F8214AE1-3351-D970-8574-2EB090A4ABE6}"/>
                </a:ext>
              </a:extLst>
            </p:cNvPr>
            <p:cNvSpPr/>
            <p:nvPr/>
          </p:nvSpPr>
          <p:spPr>
            <a:xfrm>
              <a:off x="7144177" y="792488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51" name="Скругленная соединительная линия 50">
            <a:extLst>
              <a:ext uri="{FF2B5EF4-FFF2-40B4-BE49-F238E27FC236}">
                <a16:creationId xmlns:a16="http://schemas.microsoft.com/office/drawing/2014/main" id="{88A1ADB7-909B-B985-397A-4923EE0532DB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3911817" y="1667286"/>
            <a:ext cx="1091157" cy="46255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Скругленная соединительная линия 51">
            <a:extLst>
              <a:ext uri="{FF2B5EF4-FFF2-40B4-BE49-F238E27FC236}">
                <a16:creationId xmlns:a16="http://schemas.microsoft.com/office/drawing/2014/main" id="{BCA9CE43-134C-ED4A-53CB-29CCBB3ABB06}"/>
              </a:ext>
            </a:extLst>
          </p:cNvPr>
          <p:cNvCxnSpPr>
            <a:cxnSpLocks/>
          </p:cNvCxnSpPr>
          <p:nvPr/>
        </p:nvCxnSpPr>
        <p:spPr>
          <a:xfrm rot="5400000">
            <a:off x="4985200" y="2750800"/>
            <a:ext cx="638735" cy="77605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97475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pic>
        <p:nvPicPr>
          <p:cNvPr id="5" name="Google Shape;326;p28">
            <a:extLst>
              <a:ext uri="{FF2B5EF4-FFF2-40B4-BE49-F238E27FC236}">
                <a16:creationId xmlns:a16="http://schemas.microsoft.com/office/drawing/2014/main" id="{02D52DD0-4F72-D878-9DDC-8EBE237FD3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49" y="3279314"/>
            <a:ext cx="1333025" cy="133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E45F219-8B65-35FA-5AC4-637D0244292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621361" y="3664113"/>
            <a:ext cx="743434" cy="56342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DF59198-A48F-98B3-1D98-CC62D365975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001879" y="3957664"/>
            <a:ext cx="584200" cy="539750"/>
          </a:xfrm>
          <a:prstGeom prst="rect">
            <a:avLst/>
          </a:prstGeom>
        </p:spPr>
      </p:pic>
      <p:cxnSp>
        <p:nvCxnSpPr>
          <p:cNvPr id="3" name="Скругленная соединительная линия 2">
            <a:extLst>
              <a:ext uri="{FF2B5EF4-FFF2-40B4-BE49-F238E27FC236}">
                <a16:creationId xmlns:a16="http://schemas.microsoft.com/office/drawing/2014/main" id="{D0D67689-E409-BBAA-9EC0-682B2CFFFCD0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364795" y="3945826"/>
            <a:ext cx="637084" cy="28171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331BD48-23E3-FCA7-3B45-5EA1A1FC778D}"/>
              </a:ext>
            </a:extLst>
          </p:cNvPr>
          <p:cNvGrpSpPr/>
          <p:nvPr/>
        </p:nvGrpSpPr>
        <p:grpSpPr>
          <a:xfrm>
            <a:off x="4428909" y="3458193"/>
            <a:ext cx="975266" cy="975266"/>
            <a:chOff x="5106838" y="1917209"/>
            <a:chExt cx="1138686" cy="1138686"/>
          </a:xfrm>
        </p:grpSpPr>
        <p:sp>
          <p:nvSpPr>
            <p:cNvPr id="7" name="Google Shape;332;p28">
              <a:extLst>
                <a:ext uri="{FF2B5EF4-FFF2-40B4-BE49-F238E27FC236}">
                  <a16:creationId xmlns:a16="http://schemas.microsoft.com/office/drawing/2014/main" id="{0E4ADC3B-2651-340F-16FB-BB7E53BABC54}"/>
                </a:ext>
              </a:extLst>
            </p:cNvPr>
            <p:cNvSpPr txBox="1"/>
            <p:nvPr/>
          </p:nvSpPr>
          <p:spPr>
            <a:xfrm>
              <a:off x="5172680" y="2356857"/>
              <a:ext cx="1007002" cy="221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Сервер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3B1922C9-E1BA-D2A3-0C5E-DDE3930B781E}"/>
                </a:ext>
              </a:extLst>
            </p:cNvPr>
            <p:cNvSpPr/>
            <p:nvPr/>
          </p:nvSpPr>
          <p:spPr>
            <a:xfrm>
              <a:off x="5106838" y="1917209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9" name="Скругленная соединительная линия 8">
            <a:extLst>
              <a:ext uri="{FF2B5EF4-FFF2-40B4-BE49-F238E27FC236}">
                <a16:creationId xmlns:a16="http://schemas.microsoft.com/office/drawing/2014/main" id="{66AC1210-1253-9D1A-D867-3AAEE31313CC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586079" y="3945826"/>
            <a:ext cx="842830" cy="28171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01BE36D-DA0D-F7C2-90C2-B7A97E21DA22}"/>
              </a:ext>
            </a:extLst>
          </p:cNvPr>
          <p:cNvGrpSpPr/>
          <p:nvPr/>
        </p:nvGrpSpPr>
        <p:grpSpPr>
          <a:xfrm>
            <a:off x="6189824" y="3739906"/>
            <a:ext cx="975266" cy="975266"/>
            <a:chOff x="7144177" y="792488"/>
            <a:chExt cx="1138686" cy="1138686"/>
          </a:xfrm>
        </p:grpSpPr>
        <p:sp>
          <p:nvSpPr>
            <p:cNvPr id="11" name="Google Shape;332;p28">
              <a:extLst>
                <a:ext uri="{FF2B5EF4-FFF2-40B4-BE49-F238E27FC236}">
                  <a16:creationId xmlns:a16="http://schemas.microsoft.com/office/drawing/2014/main" id="{4636E185-4F09-FE8E-388F-4499CCF813A0}"/>
                </a:ext>
              </a:extLst>
            </p:cNvPr>
            <p:cNvSpPr txBox="1"/>
            <p:nvPr/>
          </p:nvSpPr>
          <p:spPr>
            <a:xfrm>
              <a:off x="7177098" y="1140231"/>
              <a:ext cx="1072844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Об'єкт</a:t>
              </a:r>
              <a:endParaRPr lang="uk-UA" sz="1200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endParaRP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запиту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71C27541-A08E-5F16-F325-2C2609A3F1A3}"/>
                </a:ext>
              </a:extLst>
            </p:cNvPr>
            <p:cNvSpPr/>
            <p:nvPr/>
          </p:nvSpPr>
          <p:spPr>
            <a:xfrm>
              <a:off x="7144177" y="792488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13" name="Скругленная соединительная линия 12">
            <a:extLst>
              <a:ext uri="{FF2B5EF4-FFF2-40B4-BE49-F238E27FC236}">
                <a16:creationId xmlns:a16="http://schemas.microsoft.com/office/drawing/2014/main" id="{81962069-B199-D40E-3015-90028CE74AA2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5404175" y="3945826"/>
            <a:ext cx="785649" cy="28171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50DE06A7-B720-5639-0A1F-DE9941627A42}"/>
              </a:ext>
            </a:extLst>
          </p:cNvPr>
          <p:cNvGrpSpPr/>
          <p:nvPr/>
        </p:nvGrpSpPr>
        <p:grpSpPr>
          <a:xfrm>
            <a:off x="7854172" y="3456674"/>
            <a:ext cx="975265" cy="975265"/>
            <a:chOff x="4572000" y="529976"/>
            <a:chExt cx="1138686" cy="1138686"/>
          </a:xfrm>
        </p:grpSpPr>
        <p:sp>
          <p:nvSpPr>
            <p:cNvPr id="15" name="Google Shape;332;p28">
              <a:extLst>
                <a:ext uri="{FF2B5EF4-FFF2-40B4-BE49-F238E27FC236}">
                  <a16:creationId xmlns:a16="http://schemas.microsoft.com/office/drawing/2014/main" id="{7EFD7E4D-3632-979F-4B12-DDF824599354}"/>
                </a:ext>
              </a:extLst>
            </p:cNvPr>
            <p:cNvSpPr txBox="1"/>
            <p:nvPr/>
          </p:nvSpPr>
          <p:spPr>
            <a:xfrm>
              <a:off x="4637842" y="988519"/>
              <a:ext cx="1007002" cy="221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Router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8C9108EB-0A5F-AA36-EC06-2E0953A82D72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17" name="Скругленная соединительная линия 16">
            <a:extLst>
              <a:ext uri="{FF2B5EF4-FFF2-40B4-BE49-F238E27FC236}">
                <a16:creationId xmlns:a16="http://schemas.microsoft.com/office/drawing/2014/main" id="{621CA888-18ED-A88F-C24D-98AFA4A33AE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7165090" y="3944307"/>
            <a:ext cx="689082" cy="28323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BE3A08F-B378-160E-BDE1-8556FC30F39A}"/>
              </a:ext>
            </a:extLst>
          </p:cNvPr>
          <p:cNvSpPr txBox="1"/>
          <p:nvPr/>
        </p:nvSpPr>
        <p:spPr>
          <a:xfrm>
            <a:off x="5796999" y="2376706"/>
            <a:ext cx="3128735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products/</a:t>
            </a:r>
            <a:r>
              <a:rPr lang="de-CH" b="1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books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1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124</a:t>
            </a:r>
            <a:r>
              <a:rPr lang="uk-UA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lang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=en</a:t>
            </a:r>
            <a:endParaRPr lang="de-CH" b="1" i="0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9" name="Скругленная соединительная линия 18">
            <a:extLst>
              <a:ext uri="{FF2B5EF4-FFF2-40B4-BE49-F238E27FC236}">
                <a16:creationId xmlns:a16="http://schemas.microsoft.com/office/drawing/2014/main" id="{0CE6B1FC-7809-1F23-13EB-01B1A2FE29B6}"/>
              </a:ext>
            </a:extLst>
          </p:cNvPr>
          <p:cNvCxnSpPr>
            <a:cxnSpLocks/>
            <a:endCxn id="18" idx="2"/>
          </p:cNvCxnSpPr>
          <p:nvPr/>
        </p:nvCxnSpPr>
        <p:spPr>
          <a:xfrm rot="16200000" flipV="1">
            <a:off x="7505886" y="2620755"/>
            <a:ext cx="691400" cy="98043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27FEE5F-EF27-1CC4-246C-A802B37CF8F4}"/>
              </a:ext>
            </a:extLst>
          </p:cNvPr>
          <p:cNvSpPr txBox="1"/>
          <p:nvPr/>
        </p:nvSpPr>
        <p:spPr>
          <a:xfrm>
            <a:off x="4725102" y="1393346"/>
            <a:ext cx="3728906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products/&lt;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category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&gt;/&lt;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product_id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de-CH" b="1" i="0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1" name="Скругленная соединительная линия 20">
            <a:extLst>
              <a:ext uri="{FF2B5EF4-FFF2-40B4-BE49-F238E27FC236}">
                <a16:creationId xmlns:a16="http://schemas.microsoft.com/office/drawing/2014/main" id="{42A51CBC-3D04-B69A-4A52-B08E422676A4}"/>
              </a:ext>
            </a:extLst>
          </p:cNvPr>
          <p:cNvCxnSpPr>
            <a:cxnSpLocks/>
            <a:endCxn id="20" idx="2"/>
          </p:cNvCxnSpPr>
          <p:nvPr/>
        </p:nvCxnSpPr>
        <p:spPr>
          <a:xfrm rot="16200000" flipV="1">
            <a:off x="6678065" y="1693404"/>
            <a:ext cx="594792" cy="7718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35357B03-AEBD-30BD-F9E0-0FB5DAC03944}"/>
              </a:ext>
            </a:extLst>
          </p:cNvPr>
          <p:cNvGrpSpPr/>
          <p:nvPr/>
        </p:nvGrpSpPr>
        <p:grpSpPr>
          <a:xfrm>
            <a:off x="3931594" y="139634"/>
            <a:ext cx="2087406" cy="1124623"/>
            <a:chOff x="2699604" y="785097"/>
            <a:chExt cx="2087406" cy="112462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9832FF-5059-C29C-DAD3-DDEC1B5D87F8}"/>
                </a:ext>
              </a:extLst>
            </p:cNvPr>
            <p:cNvSpPr txBox="1"/>
            <p:nvPr/>
          </p:nvSpPr>
          <p:spPr>
            <a:xfrm>
              <a:off x="2699604" y="785097"/>
              <a:ext cx="2087406" cy="103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de-CH" i="0" strike="noStrike" noProof="1"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Category = </a:t>
              </a:r>
              <a:r>
                <a:rPr lang="de-CH" b="1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books</a:t>
              </a:r>
              <a:endParaRPr lang="de-CH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>
                <a:lnSpc>
                  <a:spcPct val="150000"/>
                </a:lnSpc>
              </a:pPr>
              <a:r>
                <a:rPr lang="de-CH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Id = </a:t>
              </a:r>
              <a:r>
                <a:rPr lang="de-CH" b="1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124</a:t>
              </a:r>
              <a:endParaRPr lang="en-US" b="1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>
                <a:lnSpc>
                  <a:spcPct val="150000"/>
                </a:lnSpc>
              </a:pPr>
              <a:r>
                <a:rPr lang="de-CH" i="0" strike="noStrike" noProof="1"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Lang</a:t>
              </a:r>
              <a:r>
                <a:rPr lang="de-CH" b="1" i="0" strike="noStrike" noProof="1"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de-CH" i="0" strike="noStrike" noProof="1"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= </a:t>
              </a:r>
              <a:r>
                <a:rPr lang="de-CH" b="1" i="0" strike="noStrike" noProof="1"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en</a:t>
              </a:r>
            </a:p>
          </p:txBody>
        </p: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2699FA6C-A4E6-6702-7B2C-83B81B08B41F}"/>
                </a:ext>
              </a:extLst>
            </p:cNvPr>
            <p:cNvSpPr/>
            <p:nvPr/>
          </p:nvSpPr>
          <p:spPr>
            <a:xfrm>
              <a:off x="2699604" y="808283"/>
              <a:ext cx="1945224" cy="1101437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 dirty="0"/>
            </a:p>
          </p:txBody>
        </p:sp>
      </p:grpSp>
      <p:cxnSp>
        <p:nvCxnSpPr>
          <p:cNvPr id="25" name="Скругленная соединительная линия 24">
            <a:extLst>
              <a:ext uri="{FF2B5EF4-FFF2-40B4-BE49-F238E27FC236}">
                <a16:creationId xmlns:a16="http://schemas.microsoft.com/office/drawing/2014/main" id="{22869D46-47A7-BBE0-7634-052E1BF4F243}"/>
              </a:ext>
            </a:extLst>
          </p:cNvPr>
          <p:cNvCxnSpPr>
            <a:cxnSpLocks/>
            <a:endCxn id="23" idx="3"/>
          </p:cNvCxnSpPr>
          <p:nvPr/>
        </p:nvCxnSpPr>
        <p:spPr>
          <a:xfrm rot="16200000" flipV="1">
            <a:off x="5936147" y="739937"/>
            <a:ext cx="736262" cy="57055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A866E45-D1E3-91AD-F388-C232AA448B19}"/>
              </a:ext>
            </a:extLst>
          </p:cNvPr>
          <p:cNvSpPr txBox="1"/>
          <p:nvPr/>
        </p:nvSpPr>
        <p:spPr>
          <a:xfrm>
            <a:off x="1909943" y="1393346"/>
            <a:ext cx="2117887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lang="de-CH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andler</a:t>
            </a:r>
            <a:r>
              <a:rPr lang="ru-RU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de-CH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unction()</a:t>
            </a:r>
            <a:endParaRPr lang="de-CH" b="1" i="0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1FC3A9-CEBE-CF02-D0FE-4C81FE259F0C}"/>
              </a:ext>
            </a:extLst>
          </p:cNvPr>
          <p:cNvSpPr txBox="1"/>
          <p:nvPr/>
        </p:nvSpPr>
        <p:spPr>
          <a:xfrm>
            <a:off x="4214522" y="1470037"/>
            <a:ext cx="3115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endParaRPr lang="ru-CH" b="1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16D0AEC2-847C-8300-7B0F-7000F105DFFC}"/>
              </a:ext>
            </a:extLst>
          </p:cNvPr>
          <p:cNvSpPr/>
          <p:nvPr/>
        </p:nvSpPr>
        <p:spPr>
          <a:xfrm>
            <a:off x="1946937" y="1487134"/>
            <a:ext cx="6394868" cy="278039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 dirty="0"/>
          </a:p>
        </p:txBody>
      </p:sp>
      <p:cxnSp>
        <p:nvCxnSpPr>
          <p:cNvPr id="29" name="Скругленная соединительная линия 28">
            <a:extLst>
              <a:ext uri="{FF2B5EF4-FFF2-40B4-BE49-F238E27FC236}">
                <a16:creationId xmlns:a16="http://schemas.microsoft.com/office/drawing/2014/main" id="{FE3646D6-77FB-75B6-CDA6-8C1D07FA3AA7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68888" y="713538"/>
            <a:ext cx="962707" cy="67980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698B188E-4FC6-75F5-3AC5-78DF5E0185CC}"/>
              </a:ext>
            </a:extLst>
          </p:cNvPr>
          <p:cNvGrpSpPr/>
          <p:nvPr/>
        </p:nvGrpSpPr>
        <p:grpSpPr>
          <a:xfrm>
            <a:off x="314562" y="1765173"/>
            <a:ext cx="975266" cy="975266"/>
            <a:chOff x="5106838" y="1917209"/>
            <a:chExt cx="1138686" cy="1138686"/>
          </a:xfrm>
        </p:grpSpPr>
        <p:sp>
          <p:nvSpPr>
            <p:cNvPr id="31" name="Google Shape;332;p28">
              <a:extLst>
                <a:ext uri="{FF2B5EF4-FFF2-40B4-BE49-F238E27FC236}">
                  <a16:creationId xmlns:a16="http://schemas.microsoft.com/office/drawing/2014/main" id="{BCDF598E-D469-6813-9B02-32E1F2578FE4}"/>
                </a:ext>
              </a:extLst>
            </p:cNvPr>
            <p:cNvSpPr txBox="1"/>
            <p:nvPr/>
          </p:nvSpPr>
          <p:spPr>
            <a:xfrm>
              <a:off x="5172680" y="2356857"/>
              <a:ext cx="1007002" cy="2587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Database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2DBF6991-2934-9C54-ED97-DF28D5DFD9CE}"/>
                </a:ext>
              </a:extLst>
            </p:cNvPr>
            <p:cNvSpPr/>
            <p:nvPr/>
          </p:nvSpPr>
          <p:spPr>
            <a:xfrm>
              <a:off x="5106838" y="1917209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33" name="Скругленная соединительная линия 32">
            <a:extLst>
              <a:ext uri="{FF2B5EF4-FFF2-40B4-BE49-F238E27FC236}">
                <a16:creationId xmlns:a16="http://schemas.microsoft.com/office/drawing/2014/main" id="{1DE4D147-4FA6-D21C-6F3B-C25CA4B996D1}"/>
              </a:ext>
            </a:extLst>
          </p:cNvPr>
          <p:cNvCxnSpPr>
            <a:cxnSpLocks/>
            <a:endCxn id="32" idx="7"/>
          </p:cNvCxnSpPr>
          <p:nvPr/>
        </p:nvCxnSpPr>
        <p:spPr>
          <a:xfrm rot="10800000" flipV="1">
            <a:off x="1147005" y="1626153"/>
            <a:ext cx="799933" cy="281843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32CC6F8-36C0-D1D8-23FC-8DD26C59C3DB}"/>
              </a:ext>
            </a:extLst>
          </p:cNvPr>
          <p:cNvSpPr txBox="1"/>
          <p:nvPr/>
        </p:nvSpPr>
        <p:spPr>
          <a:xfrm>
            <a:off x="1529394" y="2008080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b="1" noProof="1">
                <a:latin typeface="Courier New" panose="02070309020205020404" pitchFamily="49" charset="0"/>
                <a:cs typeface="Courier New" panose="02070309020205020404" pitchFamily="49" charset="0"/>
              </a:rPr>
              <a:t>Дані товару</a:t>
            </a:r>
            <a:endParaRPr lang="de-CH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9" name="Скругленная соединительная линия 38">
            <a:extLst>
              <a:ext uri="{FF2B5EF4-FFF2-40B4-BE49-F238E27FC236}">
                <a16:creationId xmlns:a16="http://schemas.microsoft.com/office/drawing/2014/main" id="{3204A10A-4EA7-5F5B-7F0A-4ACDF40A75E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76559" y="2087604"/>
            <a:ext cx="578470" cy="727199"/>
          </a:xfrm>
          <a:prstGeom prst="curvedConnector4">
            <a:avLst>
              <a:gd name="adj1" fmla="val -39518"/>
              <a:gd name="adj2" fmla="val 8352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500FBA2-6D75-2199-ABFA-B58A69D6AB57}"/>
              </a:ext>
            </a:extLst>
          </p:cNvPr>
          <p:cNvSpPr txBox="1"/>
          <p:nvPr/>
        </p:nvSpPr>
        <p:spPr>
          <a:xfrm>
            <a:off x="1529394" y="2847932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>
                <a:latin typeface="Courier New" panose="02070309020205020404" pitchFamily="49" charset="0"/>
                <a:cs typeface="Courier New" panose="02070309020205020404" pitchFamily="49" charset="0"/>
              </a:rPr>
              <a:t>HTML </a:t>
            </a:r>
            <a:r>
              <a:rPr lang="uk-UA" b="1" noProof="1">
                <a:latin typeface="Courier New" panose="02070309020205020404" pitchFamily="49" charset="0"/>
                <a:cs typeface="Courier New" panose="02070309020205020404" pitchFamily="49" charset="0"/>
              </a:rPr>
              <a:t>Шаблон</a:t>
            </a:r>
            <a:endParaRPr lang="de-CH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680F4D-6DB9-4CEA-E3D0-CDFBF30710BB}"/>
              </a:ext>
            </a:extLst>
          </p:cNvPr>
          <p:cNvSpPr txBox="1"/>
          <p:nvPr/>
        </p:nvSpPr>
        <p:spPr>
          <a:xfrm>
            <a:off x="2039590" y="239929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endParaRPr lang="de-CH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CBB79426-AFCF-497C-1EDD-B748D403B635}"/>
              </a:ext>
            </a:extLst>
          </p:cNvPr>
          <p:cNvSpPr/>
          <p:nvPr/>
        </p:nvSpPr>
        <p:spPr>
          <a:xfrm>
            <a:off x="1539246" y="2002494"/>
            <a:ext cx="1356228" cy="119797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 dirty="0"/>
          </a:p>
        </p:txBody>
      </p: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B56C3436-D07B-6881-3A95-5E4373D25E60}"/>
              </a:ext>
            </a:extLst>
          </p:cNvPr>
          <p:cNvGrpSpPr/>
          <p:nvPr/>
        </p:nvGrpSpPr>
        <p:grpSpPr>
          <a:xfrm>
            <a:off x="3161187" y="2908931"/>
            <a:ext cx="975266" cy="975266"/>
            <a:chOff x="5106838" y="1917209"/>
            <a:chExt cx="1138686" cy="1138686"/>
          </a:xfrm>
        </p:grpSpPr>
        <p:sp>
          <p:nvSpPr>
            <p:cNvPr id="40" name="Google Shape;332;p28">
              <a:extLst>
                <a:ext uri="{FF2B5EF4-FFF2-40B4-BE49-F238E27FC236}">
                  <a16:creationId xmlns:a16="http://schemas.microsoft.com/office/drawing/2014/main" id="{1B31FBC5-0B82-56E6-9BF0-7B7C841B8996}"/>
                </a:ext>
              </a:extLst>
            </p:cNvPr>
            <p:cNvSpPr txBox="1"/>
            <p:nvPr/>
          </p:nvSpPr>
          <p:spPr>
            <a:xfrm>
              <a:off x="5166477" y="2227821"/>
              <a:ext cx="1007002" cy="517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Template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Renderer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2C40952A-0AD6-2157-C5E3-21060930DDE7}"/>
                </a:ext>
              </a:extLst>
            </p:cNvPr>
            <p:cNvSpPr/>
            <p:nvPr/>
          </p:nvSpPr>
          <p:spPr>
            <a:xfrm>
              <a:off x="5106838" y="1917209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42" name="Скругленная соединительная линия 41">
            <a:extLst>
              <a:ext uri="{FF2B5EF4-FFF2-40B4-BE49-F238E27FC236}">
                <a16:creationId xmlns:a16="http://schemas.microsoft.com/office/drawing/2014/main" id="{5036483E-0F73-6A1F-C224-8F757565D70E}"/>
              </a:ext>
            </a:extLst>
          </p:cNvPr>
          <p:cNvCxnSpPr>
            <a:cxnSpLocks/>
            <a:endCxn id="41" idx="2"/>
          </p:cNvCxnSpPr>
          <p:nvPr/>
        </p:nvCxnSpPr>
        <p:spPr>
          <a:xfrm rot="16200000" flipH="1">
            <a:off x="2591226" y="2826603"/>
            <a:ext cx="196094" cy="94382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8F93B8B3-919A-D4A2-DA57-AAD459AF517F}"/>
              </a:ext>
            </a:extLst>
          </p:cNvPr>
          <p:cNvGrpSpPr/>
          <p:nvPr/>
        </p:nvGrpSpPr>
        <p:grpSpPr>
          <a:xfrm>
            <a:off x="3027665" y="2360249"/>
            <a:ext cx="1795684" cy="350868"/>
            <a:chOff x="4566830" y="2025838"/>
            <a:chExt cx="1795684" cy="35086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F06FFA0-5BF7-6342-2426-EE77D9E8C19B}"/>
                </a:ext>
              </a:extLst>
            </p:cNvPr>
            <p:cNvSpPr txBox="1"/>
            <p:nvPr/>
          </p:nvSpPr>
          <p:spPr>
            <a:xfrm>
              <a:off x="4566830" y="2037651"/>
              <a:ext cx="17956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b="1" noProof="1">
                  <a:latin typeface="Courier New" panose="02070309020205020404" pitchFamily="49" charset="0"/>
                  <a:cs typeface="Courier New" panose="02070309020205020404" pitchFamily="49" charset="0"/>
                </a:rPr>
                <a:t>Готова сторінка</a:t>
              </a:r>
              <a:endParaRPr lang="de-CH" b="1" noProof="1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85603B94-C8A5-937A-005A-953DA50E2F73}"/>
                </a:ext>
              </a:extLst>
            </p:cNvPr>
            <p:cNvSpPr/>
            <p:nvPr/>
          </p:nvSpPr>
          <p:spPr>
            <a:xfrm>
              <a:off x="4569005" y="2025838"/>
              <a:ext cx="1763950" cy="350868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 dirty="0"/>
            </a:p>
          </p:txBody>
        </p:sp>
      </p:grpSp>
      <p:cxnSp>
        <p:nvCxnSpPr>
          <p:cNvPr id="46" name="Скругленная соединительная линия 45">
            <a:extLst>
              <a:ext uri="{FF2B5EF4-FFF2-40B4-BE49-F238E27FC236}">
                <a16:creationId xmlns:a16="http://schemas.microsoft.com/office/drawing/2014/main" id="{97D91E99-E69E-3DE3-6F31-68A83B1EF84D}"/>
              </a:ext>
            </a:extLst>
          </p:cNvPr>
          <p:cNvCxnSpPr>
            <a:cxnSpLocks/>
            <a:endCxn id="45" idx="2"/>
          </p:cNvCxnSpPr>
          <p:nvPr/>
        </p:nvCxnSpPr>
        <p:spPr>
          <a:xfrm flipH="1" flipV="1">
            <a:off x="3911815" y="2711117"/>
            <a:ext cx="224638" cy="685447"/>
          </a:xfrm>
          <a:prstGeom prst="curvedConnector4">
            <a:avLst>
              <a:gd name="adj1" fmla="val -101764"/>
              <a:gd name="adj2" fmla="val 8557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Скругленная соединительная линия 46">
            <a:extLst>
              <a:ext uri="{FF2B5EF4-FFF2-40B4-BE49-F238E27FC236}">
                <a16:creationId xmlns:a16="http://schemas.microsoft.com/office/drawing/2014/main" id="{BA692BB3-0862-7979-C1F2-EF50D388A740}"/>
              </a:ext>
            </a:extLst>
          </p:cNvPr>
          <p:cNvCxnSpPr>
            <a:cxnSpLocks/>
          </p:cNvCxnSpPr>
          <p:nvPr/>
        </p:nvCxnSpPr>
        <p:spPr>
          <a:xfrm rot="16200000" flipV="1">
            <a:off x="3152123" y="1598678"/>
            <a:ext cx="590148" cy="95662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FAC333C4-3366-5DBE-943D-50A0DA9FF096}"/>
              </a:ext>
            </a:extLst>
          </p:cNvPr>
          <p:cNvGrpSpPr/>
          <p:nvPr/>
        </p:nvGrpSpPr>
        <p:grpSpPr>
          <a:xfrm>
            <a:off x="4860150" y="1987016"/>
            <a:ext cx="975266" cy="975266"/>
            <a:chOff x="7144177" y="792488"/>
            <a:chExt cx="1138686" cy="1138686"/>
          </a:xfrm>
        </p:grpSpPr>
        <p:sp>
          <p:nvSpPr>
            <p:cNvPr id="49" name="Google Shape;332;p28">
              <a:extLst>
                <a:ext uri="{FF2B5EF4-FFF2-40B4-BE49-F238E27FC236}">
                  <a16:creationId xmlns:a16="http://schemas.microsoft.com/office/drawing/2014/main" id="{EA88F316-5687-1C4A-C52F-8E9C584B82CB}"/>
                </a:ext>
              </a:extLst>
            </p:cNvPr>
            <p:cNvSpPr txBox="1"/>
            <p:nvPr/>
          </p:nvSpPr>
          <p:spPr>
            <a:xfrm>
              <a:off x="7177098" y="1092991"/>
              <a:ext cx="1072844" cy="517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Об'єкт</a:t>
              </a:r>
              <a:endParaRPr lang="uk-UA" sz="1200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endParaRP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відповіді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F8214AE1-3351-D970-8574-2EB090A4ABE6}"/>
                </a:ext>
              </a:extLst>
            </p:cNvPr>
            <p:cNvSpPr/>
            <p:nvPr/>
          </p:nvSpPr>
          <p:spPr>
            <a:xfrm>
              <a:off x="7144177" y="792488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51" name="Скругленная соединительная линия 50">
            <a:extLst>
              <a:ext uri="{FF2B5EF4-FFF2-40B4-BE49-F238E27FC236}">
                <a16:creationId xmlns:a16="http://schemas.microsoft.com/office/drawing/2014/main" id="{88A1ADB7-909B-B985-397A-4923EE0532DB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3911817" y="1667286"/>
            <a:ext cx="1091157" cy="46255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Скругленная соединительная линия 51">
            <a:extLst>
              <a:ext uri="{FF2B5EF4-FFF2-40B4-BE49-F238E27FC236}">
                <a16:creationId xmlns:a16="http://schemas.microsoft.com/office/drawing/2014/main" id="{BCA9CE43-134C-ED4A-53CB-29CCBB3ABB06}"/>
              </a:ext>
            </a:extLst>
          </p:cNvPr>
          <p:cNvCxnSpPr>
            <a:cxnSpLocks/>
          </p:cNvCxnSpPr>
          <p:nvPr/>
        </p:nvCxnSpPr>
        <p:spPr>
          <a:xfrm rot="5400000">
            <a:off x="4985200" y="2750800"/>
            <a:ext cx="638735" cy="77605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Скругленная соединительная линия 52">
            <a:extLst>
              <a:ext uri="{FF2B5EF4-FFF2-40B4-BE49-F238E27FC236}">
                <a16:creationId xmlns:a16="http://schemas.microsoft.com/office/drawing/2014/main" id="{5FEAFFCD-2E80-E8C5-6F0E-221FDCE0BA2E}"/>
              </a:ext>
            </a:extLst>
          </p:cNvPr>
          <p:cNvCxnSpPr>
            <a:cxnSpLocks/>
          </p:cNvCxnSpPr>
          <p:nvPr/>
        </p:nvCxnSpPr>
        <p:spPr>
          <a:xfrm rot="5400000">
            <a:off x="4073284" y="3654155"/>
            <a:ext cx="63955" cy="1622563"/>
          </a:xfrm>
          <a:prstGeom prst="curvedConnector3">
            <a:avLst>
              <a:gd name="adj1" fmla="val 83702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36494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pic>
        <p:nvPicPr>
          <p:cNvPr id="5" name="Google Shape;326;p28">
            <a:extLst>
              <a:ext uri="{FF2B5EF4-FFF2-40B4-BE49-F238E27FC236}">
                <a16:creationId xmlns:a16="http://schemas.microsoft.com/office/drawing/2014/main" id="{02D52DD0-4F72-D878-9DDC-8EBE237FD3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49" y="3279314"/>
            <a:ext cx="1333025" cy="133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E45F219-8B65-35FA-5AC4-637D0244292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621361" y="3664113"/>
            <a:ext cx="743434" cy="56342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4D5D5C6-54F4-A082-854D-7C72C9229C7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001879" y="3957664"/>
            <a:ext cx="584200" cy="539750"/>
          </a:xfrm>
          <a:prstGeom prst="rect">
            <a:avLst/>
          </a:prstGeom>
        </p:spPr>
      </p:pic>
      <p:cxnSp>
        <p:nvCxnSpPr>
          <p:cNvPr id="11" name="Скругленная соединительная линия 10">
            <a:extLst>
              <a:ext uri="{FF2B5EF4-FFF2-40B4-BE49-F238E27FC236}">
                <a16:creationId xmlns:a16="http://schemas.microsoft.com/office/drawing/2014/main" id="{DC24F3E4-5FF8-498D-41A9-6AF5E5A0CB40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2364795" y="3945826"/>
            <a:ext cx="637084" cy="28171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02794D2-E2B3-E2F1-C127-3DB79B0F19F3}"/>
              </a:ext>
            </a:extLst>
          </p:cNvPr>
          <p:cNvGrpSpPr/>
          <p:nvPr/>
        </p:nvGrpSpPr>
        <p:grpSpPr>
          <a:xfrm>
            <a:off x="4428909" y="3458193"/>
            <a:ext cx="975266" cy="975266"/>
            <a:chOff x="5106838" y="1917209"/>
            <a:chExt cx="1138686" cy="1138686"/>
          </a:xfrm>
        </p:grpSpPr>
        <p:sp>
          <p:nvSpPr>
            <p:cNvPr id="7" name="Google Shape;332;p28">
              <a:extLst>
                <a:ext uri="{FF2B5EF4-FFF2-40B4-BE49-F238E27FC236}">
                  <a16:creationId xmlns:a16="http://schemas.microsoft.com/office/drawing/2014/main" id="{C553C35F-B799-C857-7902-5CD82D9C96C5}"/>
                </a:ext>
              </a:extLst>
            </p:cNvPr>
            <p:cNvSpPr txBox="1"/>
            <p:nvPr/>
          </p:nvSpPr>
          <p:spPr>
            <a:xfrm>
              <a:off x="5172680" y="2356857"/>
              <a:ext cx="1007002" cy="221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Сервер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501C31EE-449B-D2E2-B483-E89484F3AA09}"/>
                </a:ext>
              </a:extLst>
            </p:cNvPr>
            <p:cNvSpPr/>
            <p:nvPr/>
          </p:nvSpPr>
          <p:spPr>
            <a:xfrm>
              <a:off x="5106838" y="1917209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12" name="Скругленная соединительная линия 11">
            <a:extLst>
              <a:ext uri="{FF2B5EF4-FFF2-40B4-BE49-F238E27FC236}">
                <a16:creationId xmlns:a16="http://schemas.microsoft.com/office/drawing/2014/main" id="{E45C8788-0765-500E-A6AE-1D673666231F}"/>
              </a:ext>
            </a:extLst>
          </p:cNvPr>
          <p:cNvCxnSpPr>
            <a:cxnSpLocks/>
            <a:stCxn id="10" idx="3"/>
            <a:endCxn id="8" idx="2"/>
          </p:cNvCxnSpPr>
          <p:nvPr/>
        </p:nvCxnSpPr>
        <p:spPr>
          <a:xfrm flipV="1">
            <a:off x="3586079" y="3945826"/>
            <a:ext cx="842830" cy="28171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FF78F3E0-3CEA-0B97-276A-5249A87DEFE9}"/>
              </a:ext>
            </a:extLst>
          </p:cNvPr>
          <p:cNvGrpSpPr/>
          <p:nvPr/>
        </p:nvGrpSpPr>
        <p:grpSpPr>
          <a:xfrm>
            <a:off x="6189824" y="3739906"/>
            <a:ext cx="975266" cy="975266"/>
            <a:chOff x="7144177" y="792488"/>
            <a:chExt cx="1138686" cy="1138686"/>
          </a:xfrm>
        </p:grpSpPr>
        <p:sp>
          <p:nvSpPr>
            <p:cNvPr id="17" name="Google Shape;332;p28">
              <a:extLst>
                <a:ext uri="{FF2B5EF4-FFF2-40B4-BE49-F238E27FC236}">
                  <a16:creationId xmlns:a16="http://schemas.microsoft.com/office/drawing/2014/main" id="{9B2EC79E-CBFC-ABDD-97EA-7BFE5911FF48}"/>
                </a:ext>
              </a:extLst>
            </p:cNvPr>
            <p:cNvSpPr txBox="1"/>
            <p:nvPr/>
          </p:nvSpPr>
          <p:spPr>
            <a:xfrm>
              <a:off x="7177098" y="1140231"/>
              <a:ext cx="1072844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Об'єкт</a:t>
              </a:r>
              <a:endParaRPr lang="uk-UA" sz="1200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endParaRP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запиту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18091E85-E28F-3039-19F3-6364AEC572BD}"/>
                </a:ext>
              </a:extLst>
            </p:cNvPr>
            <p:cNvSpPr/>
            <p:nvPr/>
          </p:nvSpPr>
          <p:spPr>
            <a:xfrm>
              <a:off x="7144177" y="792488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19" name="Скругленная соединительная линия 18">
            <a:extLst>
              <a:ext uri="{FF2B5EF4-FFF2-40B4-BE49-F238E27FC236}">
                <a16:creationId xmlns:a16="http://schemas.microsoft.com/office/drawing/2014/main" id="{D3DE8BB9-5B7E-9969-626B-D1F575426106}"/>
              </a:ext>
            </a:extLst>
          </p:cNvPr>
          <p:cNvCxnSpPr>
            <a:cxnSpLocks/>
            <a:stCxn id="8" idx="6"/>
            <a:endCxn id="18" idx="2"/>
          </p:cNvCxnSpPr>
          <p:nvPr/>
        </p:nvCxnSpPr>
        <p:spPr>
          <a:xfrm>
            <a:off x="5404175" y="3945826"/>
            <a:ext cx="785649" cy="28171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3BDA2957-A29B-1049-064C-94CDEBE1DE2E}"/>
              </a:ext>
            </a:extLst>
          </p:cNvPr>
          <p:cNvGrpSpPr/>
          <p:nvPr/>
        </p:nvGrpSpPr>
        <p:grpSpPr>
          <a:xfrm>
            <a:off x="7854172" y="3456674"/>
            <a:ext cx="975265" cy="975265"/>
            <a:chOff x="4572000" y="529976"/>
            <a:chExt cx="1138686" cy="1138686"/>
          </a:xfrm>
        </p:grpSpPr>
        <p:sp>
          <p:nvSpPr>
            <p:cNvPr id="23" name="Google Shape;332;p28">
              <a:extLst>
                <a:ext uri="{FF2B5EF4-FFF2-40B4-BE49-F238E27FC236}">
                  <a16:creationId xmlns:a16="http://schemas.microsoft.com/office/drawing/2014/main" id="{B89A4490-1895-AB9C-185B-AFA7403568CB}"/>
                </a:ext>
              </a:extLst>
            </p:cNvPr>
            <p:cNvSpPr txBox="1"/>
            <p:nvPr/>
          </p:nvSpPr>
          <p:spPr>
            <a:xfrm>
              <a:off x="4637842" y="988519"/>
              <a:ext cx="1007002" cy="221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Router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962D2391-9345-C11A-53E6-70814A176420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25" name="Скругленная соединительная линия 24">
            <a:extLst>
              <a:ext uri="{FF2B5EF4-FFF2-40B4-BE49-F238E27FC236}">
                <a16:creationId xmlns:a16="http://schemas.microsoft.com/office/drawing/2014/main" id="{4B764B5E-D779-D3AF-F9CA-AB6DEF11D46C}"/>
              </a:ext>
            </a:extLst>
          </p:cNvPr>
          <p:cNvCxnSpPr>
            <a:cxnSpLocks/>
            <a:stCxn id="18" idx="6"/>
            <a:endCxn id="24" idx="2"/>
          </p:cNvCxnSpPr>
          <p:nvPr/>
        </p:nvCxnSpPr>
        <p:spPr>
          <a:xfrm flipV="1">
            <a:off x="7165090" y="3944307"/>
            <a:ext cx="689082" cy="28323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024ED39-7A6C-BD5D-8D2A-408166742652}"/>
              </a:ext>
            </a:extLst>
          </p:cNvPr>
          <p:cNvSpPr txBox="1"/>
          <p:nvPr/>
        </p:nvSpPr>
        <p:spPr>
          <a:xfrm>
            <a:off x="5796999" y="2376706"/>
            <a:ext cx="3128735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products/</a:t>
            </a:r>
            <a:r>
              <a:rPr lang="de-CH" b="1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books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1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124</a:t>
            </a:r>
            <a:r>
              <a:rPr lang="uk-UA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lang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=en</a:t>
            </a:r>
            <a:endParaRPr lang="de-CH" b="1" i="0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0" name="Скругленная соединительная линия 29">
            <a:extLst>
              <a:ext uri="{FF2B5EF4-FFF2-40B4-BE49-F238E27FC236}">
                <a16:creationId xmlns:a16="http://schemas.microsoft.com/office/drawing/2014/main" id="{D3E7B7B1-FB33-A437-AF95-CE9320AD0F44}"/>
              </a:ext>
            </a:extLst>
          </p:cNvPr>
          <p:cNvCxnSpPr>
            <a:cxnSpLocks/>
            <a:stCxn id="24" idx="0"/>
            <a:endCxn id="29" idx="2"/>
          </p:cNvCxnSpPr>
          <p:nvPr/>
        </p:nvCxnSpPr>
        <p:spPr>
          <a:xfrm rot="16200000" flipV="1">
            <a:off x="7505886" y="2620755"/>
            <a:ext cx="691400" cy="98043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89817B2-0CEB-E15A-2234-A0F1C0E559D9}"/>
              </a:ext>
            </a:extLst>
          </p:cNvPr>
          <p:cNvSpPr txBox="1"/>
          <p:nvPr/>
        </p:nvSpPr>
        <p:spPr>
          <a:xfrm>
            <a:off x="4725102" y="1393346"/>
            <a:ext cx="3728906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products/&lt;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category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&gt;/&lt;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product_id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de-CH" b="1" i="0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6" name="Скругленная соединительная линия 35">
            <a:extLst>
              <a:ext uri="{FF2B5EF4-FFF2-40B4-BE49-F238E27FC236}">
                <a16:creationId xmlns:a16="http://schemas.microsoft.com/office/drawing/2014/main" id="{917CD3DD-A4E2-D5FC-5D91-A4802A3B047C}"/>
              </a:ext>
            </a:extLst>
          </p:cNvPr>
          <p:cNvCxnSpPr>
            <a:cxnSpLocks/>
            <a:stCxn id="29" idx="0"/>
            <a:endCxn id="35" idx="2"/>
          </p:cNvCxnSpPr>
          <p:nvPr/>
        </p:nvCxnSpPr>
        <p:spPr>
          <a:xfrm rot="16200000" flipV="1">
            <a:off x="6678065" y="1693404"/>
            <a:ext cx="594792" cy="7718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5A20C55-3DC5-C484-6348-F3CDE1465493}"/>
              </a:ext>
            </a:extLst>
          </p:cNvPr>
          <p:cNvSpPr txBox="1"/>
          <p:nvPr/>
        </p:nvSpPr>
        <p:spPr>
          <a:xfrm>
            <a:off x="1909943" y="1393346"/>
            <a:ext cx="2117887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lang="de-CH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andler</a:t>
            </a:r>
            <a:r>
              <a:rPr lang="ru-RU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de-CH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unction()</a:t>
            </a:r>
            <a:endParaRPr lang="de-CH" b="1" i="0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2" name="Группа 61">
            <a:extLst>
              <a:ext uri="{FF2B5EF4-FFF2-40B4-BE49-F238E27FC236}">
                <a16:creationId xmlns:a16="http://schemas.microsoft.com/office/drawing/2014/main" id="{C319B966-569A-298F-83DD-13A41282C293}"/>
              </a:ext>
            </a:extLst>
          </p:cNvPr>
          <p:cNvGrpSpPr/>
          <p:nvPr/>
        </p:nvGrpSpPr>
        <p:grpSpPr>
          <a:xfrm>
            <a:off x="3931594" y="139634"/>
            <a:ext cx="2087406" cy="1124623"/>
            <a:chOff x="2699604" y="785097"/>
            <a:chExt cx="2087406" cy="112462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70B48F8-3C6D-5382-0D68-496A7D22299B}"/>
                </a:ext>
              </a:extLst>
            </p:cNvPr>
            <p:cNvSpPr txBox="1"/>
            <p:nvPr/>
          </p:nvSpPr>
          <p:spPr>
            <a:xfrm>
              <a:off x="2699604" y="785097"/>
              <a:ext cx="2087406" cy="103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de-CH" i="0" strike="noStrike" noProof="1"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Category = </a:t>
              </a:r>
              <a:r>
                <a:rPr lang="de-CH" b="1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books</a:t>
              </a:r>
              <a:endParaRPr lang="de-CH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>
                <a:lnSpc>
                  <a:spcPct val="150000"/>
                </a:lnSpc>
              </a:pPr>
              <a:r>
                <a:rPr lang="de-CH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Id = </a:t>
              </a:r>
              <a:r>
                <a:rPr lang="de-CH" b="1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124</a:t>
              </a:r>
              <a:endParaRPr lang="en-US" b="1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>
                <a:lnSpc>
                  <a:spcPct val="150000"/>
                </a:lnSpc>
              </a:pPr>
              <a:r>
                <a:rPr lang="de-CH" i="0" strike="noStrike" noProof="1"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Lang</a:t>
              </a:r>
              <a:r>
                <a:rPr lang="de-CH" b="1" i="0" strike="noStrike" noProof="1"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de-CH" i="0" strike="noStrike" noProof="1"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= </a:t>
              </a:r>
              <a:r>
                <a:rPr lang="de-CH" b="1" i="0" strike="noStrike" noProof="1"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en</a:t>
              </a:r>
            </a:p>
          </p:txBody>
        </p:sp>
        <p:sp>
          <p:nvSpPr>
            <p:cNvPr id="58" name="Прямоугольник 57">
              <a:extLst>
                <a:ext uri="{FF2B5EF4-FFF2-40B4-BE49-F238E27FC236}">
                  <a16:creationId xmlns:a16="http://schemas.microsoft.com/office/drawing/2014/main" id="{61E58C12-EE6A-513D-844D-66438F85724E}"/>
                </a:ext>
              </a:extLst>
            </p:cNvPr>
            <p:cNvSpPr/>
            <p:nvPr/>
          </p:nvSpPr>
          <p:spPr>
            <a:xfrm>
              <a:off x="2699604" y="808283"/>
              <a:ext cx="1945224" cy="1101437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 dirty="0"/>
            </a:p>
          </p:txBody>
        </p:sp>
      </p:grpSp>
      <p:cxnSp>
        <p:nvCxnSpPr>
          <p:cNvPr id="63" name="Скругленная соединительная линия 62">
            <a:extLst>
              <a:ext uri="{FF2B5EF4-FFF2-40B4-BE49-F238E27FC236}">
                <a16:creationId xmlns:a16="http://schemas.microsoft.com/office/drawing/2014/main" id="{A053DA62-45FF-DDBE-1FF5-56E5D305EE7F}"/>
              </a:ext>
            </a:extLst>
          </p:cNvPr>
          <p:cNvCxnSpPr>
            <a:cxnSpLocks/>
            <a:stCxn id="35" idx="0"/>
            <a:endCxn id="57" idx="3"/>
          </p:cNvCxnSpPr>
          <p:nvPr/>
        </p:nvCxnSpPr>
        <p:spPr>
          <a:xfrm rot="16200000" flipV="1">
            <a:off x="5936147" y="739937"/>
            <a:ext cx="736262" cy="57055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Скругленная соединительная линия 321">
            <a:extLst>
              <a:ext uri="{FF2B5EF4-FFF2-40B4-BE49-F238E27FC236}">
                <a16:creationId xmlns:a16="http://schemas.microsoft.com/office/drawing/2014/main" id="{A41C6037-1C6E-61F7-6077-5F24F65EDC62}"/>
              </a:ext>
            </a:extLst>
          </p:cNvPr>
          <p:cNvCxnSpPr>
            <a:cxnSpLocks/>
            <a:stCxn id="58" idx="1"/>
            <a:endCxn id="50" idx="0"/>
          </p:cNvCxnSpPr>
          <p:nvPr/>
        </p:nvCxnSpPr>
        <p:spPr>
          <a:xfrm rot="10800000" flipV="1">
            <a:off x="2968888" y="713538"/>
            <a:ext cx="962707" cy="67980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TextBox 326">
            <a:extLst>
              <a:ext uri="{FF2B5EF4-FFF2-40B4-BE49-F238E27FC236}">
                <a16:creationId xmlns:a16="http://schemas.microsoft.com/office/drawing/2014/main" id="{12581F25-58CE-DA91-8828-77557539CDB6}"/>
              </a:ext>
            </a:extLst>
          </p:cNvPr>
          <p:cNvSpPr txBox="1"/>
          <p:nvPr/>
        </p:nvSpPr>
        <p:spPr>
          <a:xfrm>
            <a:off x="4214522" y="1470037"/>
            <a:ext cx="3115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endParaRPr lang="ru-CH" b="1" dirty="0"/>
          </a:p>
        </p:txBody>
      </p:sp>
      <p:sp>
        <p:nvSpPr>
          <p:cNvPr id="333" name="Прямоугольник 332">
            <a:extLst>
              <a:ext uri="{FF2B5EF4-FFF2-40B4-BE49-F238E27FC236}">
                <a16:creationId xmlns:a16="http://schemas.microsoft.com/office/drawing/2014/main" id="{A510E18D-5C50-B091-ECC6-47159F7CC451}"/>
              </a:ext>
            </a:extLst>
          </p:cNvPr>
          <p:cNvSpPr/>
          <p:nvPr/>
        </p:nvSpPr>
        <p:spPr>
          <a:xfrm>
            <a:off x="1946937" y="1487134"/>
            <a:ext cx="6394868" cy="278039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 dirty="0"/>
          </a:p>
        </p:txBody>
      </p:sp>
      <p:grpSp>
        <p:nvGrpSpPr>
          <p:cNvPr id="334" name="Группа 333">
            <a:extLst>
              <a:ext uri="{FF2B5EF4-FFF2-40B4-BE49-F238E27FC236}">
                <a16:creationId xmlns:a16="http://schemas.microsoft.com/office/drawing/2014/main" id="{C2D844F0-EE2D-4F14-A2C5-615055EDFD21}"/>
              </a:ext>
            </a:extLst>
          </p:cNvPr>
          <p:cNvGrpSpPr/>
          <p:nvPr/>
        </p:nvGrpSpPr>
        <p:grpSpPr>
          <a:xfrm>
            <a:off x="314562" y="1765173"/>
            <a:ext cx="975266" cy="975266"/>
            <a:chOff x="5106838" y="1917209"/>
            <a:chExt cx="1138686" cy="1138686"/>
          </a:xfrm>
        </p:grpSpPr>
        <p:sp>
          <p:nvSpPr>
            <p:cNvPr id="335" name="Google Shape;332;p28">
              <a:extLst>
                <a:ext uri="{FF2B5EF4-FFF2-40B4-BE49-F238E27FC236}">
                  <a16:creationId xmlns:a16="http://schemas.microsoft.com/office/drawing/2014/main" id="{5F237972-15C1-9409-1EF7-2DD91732C23C}"/>
                </a:ext>
              </a:extLst>
            </p:cNvPr>
            <p:cNvSpPr txBox="1"/>
            <p:nvPr/>
          </p:nvSpPr>
          <p:spPr>
            <a:xfrm>
              <a:off x="5172680" y="2356857"/>
              <a:ext cx="1007002" cy="2587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Database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336" name="Овал 335">
              <a:extLst>
                <a:ext uri="{FF2B5EF4-FFF2-40B4-BE49-F238E27FC236}">
                  <a16:creationId xmlns:a16="http://schemas.microsoft.com/office/drawing/2014/main" id="{0705EDAF-ABA7-1EF1-41B6-54661E3F5720}"/>
                </a:ext>
              </a:extLst>
            </p:cNvPr>
            <p:cNvSpPr/>
            <p:nvPr/>
          </p:nvSpPr>
          <p:spPr>
            <a:xfrm>
              <a:off x="5106838" y="1917209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337" name="Скругленная соединительная линия 336">
            <a:extLst>
              <a:ext uri="{FF2B5EF4-FFF2-40B4-BE49-F238E27FC236}">
                <a16:creationId xmlns:a16="http://schemas.microsoft.com/office/drawing/2014/main" id="{0689AAD0-423A-C124-0FC9-AC844721221A}"/>
              </a:ext>
            </a:extLst>
          </p:cNvPr>
          <p:cNvCxnSpPr>
            <a:cxnSpLocks/>
            <a:stCxn id="333" idx="1"/>
            <a:endCxn id="336" idx="7"/>
          </p:cNvCxnSpPr>
          <p:nvPr/>
        </p:nvCxnSpPr>
        <p:spPr>
          <a:xfrm rot="10800000" flipV="1">
            <a:off x="1147005" y="1626153"/>
            <a:ext cx="799933" cy="281843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Скругленная соединительная линия 340">
            <a:extLst>
              <a:ext uri="{FF2B5EF4-FFF2-40B4-BE49-F238E27FC236}">
                <a16:creationId xmlns:a16="http://schemas.microsoft.com/office/drawing/2014/main" id="{E9EA2841-1A82-965F-F0EF-63076E2EB3FC}"/>
              </a:ext>
            </a:extLst>
          </p:cNvPr>
          <p:cNvCxnSpPr>
            <a:cxnSpLocks/>
            <a:stCxn id="336" idx="4"/>
            <a:endCxn id="340" idx="1"/>
          </p:cNvCxnSpPr>
          <p:nvPr/>
        </p:nvCxnSpPr>
        <p:spPr>
          <a:xfrm rot="5400000" flipH="1" flipV="1">
            <a:off x="876559" y="2087604"/>
            <a:ext cx="578470" cy="727199"/>
          </a:xfrm>
          <a:prstGeom prst="curvedConnector4">
            <a:avLst>
              <a:gd name="adj1" fmla="val -39518"/>
              <a:gd name="adj2" fmla="val 8352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0" name="Группа 349">
            <a:extLst>
              <a:ext uri="{FF2B5EF4-FFF2-40B4-BE49-F238E27FC236}">
                <a16:creationId xmlns:a16="http://schemas.microsoft.com/office/drawing/2014/main" id="{1BDF4939-C15D-62CE-DC5A-4EE1BF2676D9}"/>
              </a:ext>
            </a:extLst>
          </p:cNvPr>
          <p:cNvGrpSpPr/>
          <p:nvPr/>
        </p:nvGrpSpPr>
        <p:grpSpPr>
          <a:xfrm>
            <a:off x="1529394" y="2002494"/>
            <a:ext cx="1366080" cy="1197976"/>
            <a:chOff x="1890571" y="1919835"/>
            <a:chExt cx="1366080" cy="1197976"/>
          </a:xfrm>
        </p:grpSpPr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D38E535C-82B4-9D24-E24D-63C524544C60}"/>
                </a:ext>
              </a:extLst>
            </p:cNvPr>
            <p:cNvSpPr txBox="1"/>
            <p:nvPr/>
          </p:nvSpPr>
          <p:spPr>
            <a:xfrm>
              <a:off x="1890571" y="1925421"/>
              <a:ext cx="13660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b="1" noProof="1">
                  <a:latin typeface="Courier New" panose="02070309020205020404" pitchFamily="49" charset="0"/>
                  <a:cs typeface="Courier New" panose="02070309020205020404" pitchFamily="49" charset="0"/>
                </a:rPr>
                <a:t>Дані товару</a:t>
              </a:r>
              <a:endParaRPr lang="de-CH" b="1" noProof="1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44" name="Прямоугольник 343">
              <a:extLst>
                <a:ext uri="{FF2B5EF4-FFF2-40B4-BE49-F238E27FC236}">
                  <a16:creationId xmlns:a16="http://schemas.microsoft.com/office/drawing/2014/main" id="{A03B72D8-B01F-A89C-7074-EE1C8867664D}"/>
                </a:ext>
              </a:extLst>
            </p:cNvPr>
            <p:cNvSpPr/>
            <p:nvPr/>
          </p:nvSpPr>
          <p:spPr>
            <a:xfrm>
              <a:off x="1900423" y="1919835"/>
              <a:ext cx="1356228" cy="1197976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 dirty="0"/>
            </a:p>
          </p:txBody>
        </p:sp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AC3D900F-75A4-F4E1-DDA7-0D231DB0A5CE}"/>
                </a:ext>
              </a:extLst>
            </p:cNvPr>
            <p:cNvSpPr txBox="1"/>
            <p:nvPr/>
          </p:nvSpPr>
          <p:spPr>
            <a:xfrm>
              <a:off x="1890571" y="2765273"/>
              <a:ext cx="13660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>
                  <a:latin typeface="Courier New" panose="02070309020205020404" pitchFamily="49" charset="0"/>
                  <a:cs typeface="Courier New" panose="02070309020205020404" pitchFamily="49" charset="0"/>
                </a:rPr>
                <a:t>HTML </a:t>
              </a:r>
              <a:r>
                <a:rPr lang="uk-UA" b="1" noProof="1">
                  <a:latin typeface="Courier New" panose="02070309020205020404" pitchFamily="49" charset="0"/>
                  <a:cs typeface="Courier New" panose="02070309020205020404" pitchFamily="49" charset="0"/>
                </a:rPr>
                <a:t>Шаблон</a:t>
              </a:r>
              <a:endParaRPr lang="de-CH" b="1" noProof="1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47" name="TextBox 346">
              <a:extLst>
                <a:ext uri="{FF2B5EF4-FFF2-40B4-BE49-F238E27FC236}">
                  <a16:creationId xmlns:a16="http://schemas.microsoft.com/office/drawing/2014/main" id="{A0D0917F-71CA-7B41-E3E2-95F8631B216C}"/>
                </a:ext>
              </a:extLst>
            </p:cNvPr>
            <p:cNvSpPr txBox="1"/>
            <p:nvPr/>
          </p:nvSpPr>
          <p:spPr>
            <a:xfrm>
              <a:off x="2400767" y="2316639"/>
              <a:ext cx="292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>
                  <a:latin typeface="Courier New" panose="02070309020205020404" pitchFamily="49" charset="0"/>
                  <a:cs typeface="Courier New" panose="02070309020205020404" pitchFamily="49" charset="0"/>
                </a:rPr>
                <a:t>+</a:t>
              </a:r>
              <a:endParaRPr lang="de-CH" b="1" noProof="1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351" name="Группа 350">
            <a:extLst>
              <a:ext uri="{FF2B5EF4-FFF2-40B4-BE49-F238E27FC236}">
                <a16:creationId xmlns:a16="http://schemas.microsoft.com/office/drawing/2014/main" id="{6973F22B-2CF4-CB29-1F39-F67F2E078DDA}"/>
              </a:ext>
            </a:extLst>
          </p:cNvPr>
          <p:cNvGrpSpPr/>
          <p:nvPr/>
        </p:nvGrpSpPr>
        <p:grpSpPr>
          <a:xfrm>
            <a:off x="3161187" y="2908931"/>
            <a:ext cx="975266" cy="975266"/>
            <a:chOff x="5106838" y="1917209"/>
            <a:chExt cx="1138686" cy="1138686"/>
          </a:xfrm>
        </p:grpSpPr>
        <p:sp>
          <p:nvSpPr>
            <p:cNvPr id="352" name="Google Shape;332;p28">
              <a:extLst>
                <a:ext uri="{FF2B5EF4-FFF2-40B4-BE49-F238E27FC236}">
                  <a16:creationId xmlns:a16="http://schemas.microsoft.com/office/drawing/2014/main" id="{435BC64B-7890-AFA1-0D20-30E892113F08}"/>
                </a:ext>
              </a:extLst>
            </p:cNvPr>
            <p:cNvSpPr txBox="1"/>
            <p:nvPr/>
          </p:nvSpPr>
          <p:spPr>
            <a:xfrm>
              <a:off x="5166477" y="2227821"/>
              <a:ext cx="1007002" cy="517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Template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Renderer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353" name="Овал 352">
              <a:extLst>
                <a:ext uri="{FF2B5EF4-FFF2-40B4-BE49-F238E27FC236}">
                  <a16:creationId xmlns:a16="http://schemas.microsoft.com/office/drawing/2014/main" id="{C431CEF9-5593-C6AE-4954-BA79CB26B0CC}"/>
                </a:ext>
              </a:extLst>
            </p:cNvPr>
            <p:cNvSpPr/>
            <p:nvPr/>
          </p:nvSpPr>
          <p:spPr>
            <a:xfrm>
              <a:off x="5106838" y="1917209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354" name="Скругленная соединительная линия 353">
            <a:extLst>
              <a:ext uri="{FF2B5EF4-FFF2-40B4-BE49-F238E27FC236}">
                <a16:creationId xmlns:a16="http://schemas.microsoft.com/office/drawing/2014/main" id="{97E4601E-6AEE-92C5-04B9-4949D0ED2CBB}"/>
              </a:ext>
            </a:extLst>
          </p:cNvPr>
          <p:cNvCxnSpPr>
            <a:cxnSpLocks/>
            <a:stCxn id="344" idx="2"/>
            <a:endCxn id="353" idx="2"/>
          </p:cNvCxnSpPr>
          <p:nvPr/>
        </p:nvCxnSpPr>
        <p:spPr>
          <a:xfrm rot="16200000" flipH="1">
            <a:off x="2591226" y="2826603"/>
            <a:ext cx="196094" cy="94382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9" name="Группа 358">
            <a:extLst>
              <a:ext uri="{FF2B5EF4-FFF2-40B4-BE49-F238E27FC236}">
                <a16:creationId xmlns:a16="http://schemas.microsoft.com/office/drawing/2014/main" id="{30A03DC3-172F-70BF-EC46-90497B07FA5B}"/>
              </a:ext>
            </a:extLst>
          </p:cNvPr>
          <p:cNvGrpSpPr/>
          <p:nvPr/>
        </p:nvGrpSpPr>
        <p:grpSpPr>
          <a:xfrm>
            <a:off x="3027665" y="2360249"/>
            <a:ext cx="1795684" cy="350868"/>
            <a:chOff x="4566830" y="2025838"/>
            <a:chExt cx="1795684" cy="350868"/>
          </a:xfrm>
        </p:grpSpPr>
        <p:sp>
          <p:nvSpPr>
            <p:cNvPr id="357" name="TextBox 356">
              <a:extLst>
                <a:ext uri="{FF2B5EF4-FFF2-40B4-BE49-F238E27FC236}">
                  <a16:creationId xmlns:a16="http://schemas.microsoft.com/office/drawing/2014/main" id="{AD54D4B0-A100-FCC4-73F4-634FD95782F0}"/>
                </a:ext>
              </a:extLst>
            </p:cNvPr>
            <p:cNvSpPr txBox="1"/>
            <p:nvPr/>
          </p:nvSpPr>
          <p:spPr>
            <a:xfrm>
              <a:off x="4566830" y="2037651"/>
              <a:ext cx="17956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b="1" noProof="1">
                  <a:latin typeface="Courier New" panose="02070309020205020404" pitchFamily="49" charset="0"/>
                  <a:cs typeface="Courier New" panose="02070309020205020404" pitchFamily="49" charset="0"/>
                </a:rPr>
                <a:t>Готова сторінка</a:t>
              </a:r>
              <a:endParaRPr lang="de-CH" b="1" noProof="1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58" name="Прямоугольник 357">
              <a:extLst>
                <a:ext uri="{FF2B5EF4-FFF2-40B4-BE49-F238E27FC236}">
                  <a16:creationId xmlns:a16="http://schemas.microsoft.com/office/drawing/2014/main" id="{29EDD80E-AAEA-A085-1C1C-F0E0DD08C0D4}"/>
                </a:ext>
              </a:extLst>
            </p:cNvPr>
            <p:cNvSpPr/>
            <p:nvPr/>
          </p:nvSpPr>
          <p:spPr>
            <a:xfrm>
              <a:off x="4569005" y="2025838"/>
              <a:ext cx="1763950" cy="350868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 dirty="0"/>
            </a:p>
          </p:txBody>
        </p:sp>
      </p:grpSp>
      <p:cxnSp>
        <p:nvCxnSpPr>
          <p:cNvPr id="360" name="Скругленная соединительная линия 359">
            <a:extLst>
              <a:ext uri="{FF2B5EF4-FFF2-40B4-BE49-F238E27FC236}">
                <a16:creationId xmlns:a16="http://schemas.microsoft.com/office/drawing/2014/main" id="{12D11067-0EBC-6608-A0A4-39F1E8BA0598}"/>
              </a:ext>
            </a:extLst>
          </p:cNvPr>
          <p:cNvCxnSpPr>
            <a:cxnSpLocks/>
            <a:stCxn id="353" idx="6"/>
            <a:endCxn id="358" idx="2"/>
          </p:cNvCxnSpPr>
          <p:nvPr/>
        </p:nvCxnSpPr>
        <p:spPr>
          <a:xfrm flipH="1" flipV="1">
            <a:off x="3911815" y="2711117"/>
            <a:ext cx="224638" cy="685447"/>
          </a:xfrm>
          <a:prstGeom prst="curvedConnector4">
            <a:avLst>
              <a:gd name="adj1" fmla="val -101764"/>
              <a:gd name="adj2" fmla="val 8557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Скругленная соединительная линия 364">
            <a:extLst>
              <a:ext uri="{FF2B5EF4-FFF2-40B4-BE49-F238E27FC236}">
                <a16:creationId xmlns:a16="http://schemas.microsoft.com/office/drawing/2014/main" id="{331F1D1E-AFAC-CB08-BBD7-E8F6FCB89672}"/>
              </a:ext>
            </a:extLst>
          </p:cNvPr>
          <p:cNvCxnSpPr>
            <a:cxnSpLocks/>
            <a:stCxn id="357" idx="0"/>
            <a:endCxn id="50" idx="2"/>
          </p:cNvCxnSpPr>
          <p:nvPr/>
        </p:nvCxnSpPr>
        <p:spPr>
          <a:xfrm rot="16200000" flipV="1">
            <a:off x="3152123" y="1598678"/>
            <a:ext cx="590148" cy="95662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9" name="Группа 368">
            <a:extLst>
              <a:ext uri="{FF2B5EF4-FFF2-40B4-BE49-F238E27FC236}">
                <a16:creationId xmlns:a16="http://schemas.microsoft.com/office/drawing/2014/main" id="{D80D8031-D375-B3E6-EEEA-4D1136143CF9}"/>
              </a:ext>
            </a:extLst>
          </p:cNvPr>
          <p:cNvGrpSpPr/>
          <p:nvPr/>
        </p:nvGrpSpPr>
        <p:grpSpPr>
          <a:xfrm>
            <a:off x="4860150" y="1987016"/>
            <a:ext cx="975266" cy="975266"/>
            <a:chOff x="7144177" y="792488"/>
            <a:chExt cx="1138686" cy="1138686"/>
          </a:xfrm>
        </p:grpSpPr>
        <p:sp>
          <p:nvSpPr>
            <p:cNvPr id="370" name="Google Shape;332;p28">
              <a:extLst>
                <a:ext uri="{FF2B5EF4-FFF2-40B4-BE49-F238E27FC236}">
                  <a16:creationId xmlns:a16="http://schemas.microsoft.com/office/drawing/2014/main" id="{D223E27B-C80D-E48C-D2BF-28B1844FA97A}"/>
                </a:ext>
              </a:extLst>
            </p:cNvPr>
            <p:cNvSpPr txBox="1"/>
            <p:nvPr/>
          </p:nvSpPr>
          <p:spPr>
            <a:xfrm>
              <a:off x="7177098" y="1092991"/>
              <a:ext cx="1072844" cy="517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Об'єкт</a:t>
              </a:r>
              <a:endParaRPr lang="uk-UA" sz="1200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endParaRP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відповіді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371" name="Овал 370">
              <a:extLst>
                <a:ext uri="{FF2B5EF4-FFF2-40B4-BE49-F238E27FC236}">
                  <a16:creationId xmlns:a16="http://schemas.microsoft.com/office/drawing/2014/main" id="{CF72DCEC-5665-D92C-362C-83F7C00B7E4C}"/>
                </a:ext>
              </a:extLst>
            </p:cNvPr>
            <p:cNvSpPr/>
            <p:nvPr/>
          </p:nvSpPr>
          <p:spPr>
            <a:xfrm>
              <a:off x="7144177" y="792488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372" name="Скругленная соединительная линия 371">
            <a:extLst>
              <a:ext uri="{FF2B5EF4-FFF2-40B4-BE49-F238E27FC236}">
                <a16:creationId xmlns:a16="http://schemas.microsoft.com/office/drawing/2014/main" id="{04A9BBBF-A4CD-5D72-2C0F-6556FB9D13EE}"/>
              </a:ext>
            </a:extLst>
          </p:cNvPr>
          <p:cNvCxnSpPr>
            <a:cxnSpLocks/>
            <a:endCxn id="371" idx="1"/>
          </p:cNvCxnSpPr>
          <p:nvPr/>
        </p:nvCxnSpPr>
        <p:spPr>
          <a:xfrm>
            <a:off x="3911817" y="1667286"/>
            <a:ext cx="1091157" cy="46255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Скругленная соединительная линия 379">
            <a:extLst>
              <a:ext uri="{FF2B5EF4-FFF2-40B4-BE49-F238E27FC236}">
                <a16:creationId xmlns:a16="http://schemas.microsoft.com/office/drawing/2014/main" id="{B813176F-43C9-415E-2EBD-F0FAD93AE019}"/>
              </a:ext>
            </a:extLst>
          </p:cNvPr>
          <p:cNvCxnSpPr>
            <a:cxnSpLocks/>
            <a:stCxn id="371" idx="5"/>
            <a:endCxn id="8" idx="0"/>
          </p:cNvCxnSpPr>
          <p:nvPr/>
        </p:nvCxnSpPr>
        <p:spPr>
          <a:xfrm rot="5400000">
            <a:off x="4985200" y="2750800"/>
            <a:ext cx="638735" cy="77605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Скругленная соединительная линия 382">
            <a:extLst>
              <a:ext uri="{FF2B5EF4-FFF2-40B4-BE49-F238E27FC236}">
                <a16:creationId xmlns:a16="http://schemas.microsoft.com/office/drawing/2014/main" id="{891626EF-11C0-B071-968A-A091D6F67DFB}"/>
              </a:ext>
            </a:extLst>
          </p:cNvPr>
          <p:cNvCxnSpPr>
            <a:cxnSpLocks/>
            <a:stCxn id="8" idx="4"/>
            <a:endCxn id="10" idx="2"/>
          </p:cNvCxnSpPr>
          <p:nvPr/>
        </p:nvCxnSpPr>
        <p:spPr>
          <a:xfrm rot="5400000">
            <a:off x="4073284" y="3654155"/>
            <a:ext cx="63955" cy="1622563"/>
          </a:xfrm>
          <a:prstGeom prst="curvedConnector3">
            <a:avLst>
              <a:gd name="adj1" fmla="val 83702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Скругленная соединительная линия 385">
            <a:extLst>
              <a:ext uri="{FF2B5EF4-FFF2-40B4-BE49-F238E27FC236}">
                <a16:creationId xmlns:a16="http://schemas.microsoft.com/office/drawing/2014/main" id="{E12BF52E-2726-9A9B-E6C2-41793B22D563}"/>
              </a:ext>
            </a:extLst>
          </p:cNvPr>
          <p:cNvCxnSpPr>
            <a:cxnSpLocks/>
            <a:stCxn id="10" idx="0"/>
            <a:endCxn id="6" idx="0"/>
          </p:cNvCxnSpPr>
          <p:nvPr/>
        </p:nvCxnSpPr>
        <p:spPr>
          <a:xfrm rot="16200000" flipV="1">
            <a:off x="2496754" y="3160438"/>
            <a:ext cx="293551" cy="1300901"/>
          </a:xfrm>
          <a:prstGeom prst="curvedConnector3">
            <a:avLst>
              <a:gd name="adj1" fmla="val 16684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06770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5639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997" y="1532661"/>
            <a:ext cx="1333025" cy="133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Ядро серверу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pic>
        <p:nvPicPr>
          <p:cNvPr id="3" name="Google Shape;326;p28">
            <a:extLst>
              <a:ext uri="{FF2B5EF4-FFF2-40B4-BE49-F238E27FC236}">
                <a16:creationId xmlns:a16="http://schemas.microsoft.com/office/drawing/2014/main" id="{F0863EA3-2F57-578E-4AD3-583D93FF93B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997" y="3279314"/>
            <a:ext cx="1333025" cy="133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4B3365-946D-6C31-6849-4E609A9AC29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714022" y="1877009"/>
            <a:ext cx="865609" cy="69474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00A09D-5503-2387-3CF0-EBD7E193CCB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775109" y="3664113"/>
            <a:ext cx="743434" cy="563426"/>
          </a:xfrm>
          <a:prstGeom prst="rect">
            <a:avLst/>
          </a:prstGeom>
        </p:spPr>
      </p:pic>
      <p:sp>
        <p:nvSpPr>
          <p:cNvPr id="6" name="Google Shape;331;p28">
            <a:extLst>
              <a:ext uri="{FF2B5EF4-FFF2-40B4-BE49-F238E27FC236}">
                <a16:creationId xmlns:a16="http://schemas.microsoft.com/office/drawing/2014/main" id="{A0773EDD-FA4E-883A-ECAC-5E3ED853FBE6}"/>
              </a:ext>
            </a:extLst>
          </p:cNvPr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</a:t>
            </a: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149337208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0"/>
          <p:cNvSpPr/>
          <p:nvPr/>
        </p:nvSpPr>
        <p:spPr>
          <a:xfrm>
            <a:off x="0" y="0"/>
            <a:ext cx="9144000" cy="3198328"/>
          </a:xfrm>
          <a:custGeom>
            <a:avLst/>
            <a:gdLst/>
            <a:ahLst/>
            <a:cxnLst/>
            <a:rect l="l" t="t" r="r" b="b"/>
            <a:pathLst>
              <a:path w="18288000" h="6396655" extrusionOk="0">
                <a:moveTo>
                  <a:pt x="0" y="0"/>
                </a:moveTo>
                <a:lnTo>
                  <a:pt x="18288000" y="0"/>
                </a:lnTo>
                <a:lnTo>
                  <a:pt x="18288000" y="6396655"/>
                </a:lnTo>
                <a:lnTo>
                  <a:pt x="0" y="63966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602" b="-47775"/>
            </a:stretch>
          </a:blipFill>
          <a:ln>
            <a:noFill/>
          </a:ln>
        </p:spPr>
      </p:sp>
      <p:sp>
        <p:nvSpPr>
          <p:cNvPr id="366" name="Google Shape;366;p30"/>
          <p:cNvSpPr txBox="1"/>
          <p:nvPr/>
        </p:nvSpPr>
        <p:spPr>
          <a:xfrm>
            <a:off x="381000" y="413949"/>
            <a:ext cx="6881663" cy="704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5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База даних</a:t>
            </a:r>
            <a:endParaRPr sz="700" dirty="0"/>
          </a:p>
        </p:txBody>
      </p:sp>
      <p:sp>
        <p:nvSpPr>
          <p:cNvPr id="367" name="Google Shape;367;p30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191919"/>
                </a:solidFill>
                <a:latin typeface="IBM Plex Mono"/>
                <a:sym typeface="IBM Plex Mono"/>
              </a:rPr>
              <a:t>2/</a:t>
            </a:r>
            <a:r>
              <a:rPr lang="uk-UA" sz="900" dirty="0">
                <a:solidFill>
                  <a:srgbClr val="191919"/>
                </a:solidFill>
                <a:latin typeface="IBM Plex Mono"/>
                <a:sym typeface="IBM Plex Mono"/>
              </a:rPr>
              <a:t>3</a:t>
            </a:r>
            <a:endParaRPr sz="700" dirty="0"/>
          </a:p>
        </p:txBody>
      </p:sp>
      <p:sp>
        <p:nvSpPr>
          <p:cNvPr id="368" name="Google Shape;368;p30"/>
          <p:cNvSpPr txBox="1"/>
          <p:nvPr/>
        </p:nvSpPr>
        <p:spPr>
          <a:xfrm>
            <a:off x="381000" y="2766755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Database</a:t>
            </a:r>
            <a:endParaRPr lang="uk-UA" sz="700" b="1" dirty="0"/>
          </a:p>
        </p:txBody>
      </p:sp>
      <p:cxnSp>
        <p:nvCxnSpPr>
          <p:cNvPr id="2" name="Google Shape;118;p16">
            <a:extLst>
              <a:ext uri="{FF2B5EF4-FFF2-40B4-BE49-F238E27FC236}">
                <a16:creationId xmlns:a16="http://schemas.microsoft.com/office/drawing/2014/main" id="{5375EB69-BC48-B46B-BA74-7C63849686DE}"/>
              </a:ext>
            </a:extLst>
          </p:cNvPr>
          <p:cNvCxnSpPr/>
          <p:nvPr/>
        </p:nvCxnSpPr>
        <p:spPr>
          <a:xfrm>
            <a:off x="0" y="3979542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Google Shape;119;p16">
            <a:extLst>
              <a:ext uri="{FF2B5EF4-FFF2-40B4-BE49-F238E27FC236}">
                <a16:creationId xmlns:a16="http://schemas.microsoft.com/office/drawing/2014/main" id="{83FEC661-2C4C-A1DB-B35E-E9CBF3665A68}"/>
              </a:ext>
            </a:extLst>
          </p:cNvPr>
          <p:cNvSpPr/>
          <p:nvPr/>
        </p:nvSpPr>
        <p:spPr>
          <a:xfrm>
            <a:off x="2340146" y="3931916"/>
            <a:ext cx="95250" cy="95250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191919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21;p16">
            <a:extLst>
              <a:ext uri="{FF2B5EF4-FFF2-40B4-BE49-F238E27FC236}">
                <a16:creationId xmlns:a16="http://schemas.microsoft.com/office/drawing/2014/main" id="{26ACDED9-2D3D-F060-605F-EDD765794287}"/>
              </a:ext>
            </a:extLst>
          </p:cNvPr>
          <p:cNvSpPr/>
          <p:nvPr/>
        </p:nvSpPr>
        <p:spPr>
          <a:xfrm>
            <a:off x="6627587" y="3935110"/>
            <a:ext cx="95250" cy="95250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191919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22;p16">
            <a:extLst>
              <a:ext uri="{FF2B5EF4-FFF2-40B4-BE49-F238E27FC236}">
                <a16:creationId xmlns:a16="http://schemas.microsoft.com/office/drawing/2014/main" id="{15EF7003-5480-B153-DB93-7D8348F6829D}"/>
              </a:ext>
            </a:extLst>
          </p:cNvPr>
          <p:cNvSpPr txBox="1"/>
          <p:nvPr/>
        </p:nvSpPr>
        <p:spPr>
          <a:xfrm>
            <a:off x="1546540" y="4294330"/>
            <a:ext cx="168246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dirty="0">
                <a:solidFill>
                  <a:srgbClr val="191919"/>
                </a:solidFill>
                <a:latin typeface="IBM Plex Mono Medium"/>
                <a:cs typeface="IBM Plex Mono Medium"/>
                <a:sym typeface="IBM Plex Mono Medium"/>
              </a:rPr>
              <a:t>Таблиці</a:t>
            </a:r>
            <a:r>
              <a:rPr lang="en-US" sz="1200" dirty="0">
                <a:solidFill>
                  <a:srgbClr val="191919"/>
                </a:solidFill>
                <a:latin typeface="IBM Plex Mono Medium"/>
                <a:cs typeface="IBM Plex Mono Medium"/>
                <a:sym typeface="IBM Plex Mono Medium"/>
              </a:rPr>
              <a:t> </a:t>
            </a:r>
            <a:r>
              <a:rPr lang="uk-UA" sz="1200" dirty="0">
                <a:solidFill>
                  <a:srgbClr val="191919"/>
                </a:solidFill>
                <a:latin typeface="IBM Plex Mono Medium"/>
                <a:cs typeface="IBM Plex Mono Medium"/>
                <a:sym typeface="IBM Plex Mono Medium"/>
              </a:rPr>
              <a:t>та зв'язки</a:t>
            </a:r>
            <a:endParaRPr sz="700" dirty="0"/>
          </a:p>
        </p:txBody>
      </p:sp>
      <p:sp>
        <p:nvSpPr>
          <p:cNvPr id="8" name="Google Shape;124;p16">
            <a:extLst>
              <a:ext uri="{FF2B5EF4-FFF2-40B4-BE49-F238E27FC236}">
                <a16:creationId xmlns:a16="http://schemas.microsoft.com/office/drawing/2014/main" id="{1D5357F8-4B89-96FF-165E-D14FD0B5FFD3}"/>
              </a:ext>
            </a:extLst>
          </p:cNvPr>
          <p:cNvSpPr txBox="1"/>
          <p:nvPr/>
        </p:nvSpPr>
        <p:spPr>
          <a:xfrm>
            <a:off x="5680123" y="4309958"/>
            <a:ext cx="1990178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9958"/>
              </a:lnSpc>
            </a:pPr>
            <a:r>
              <a:rPr lang="uk-UA" sz="1200" b="0" i="0" u="none" strike="noStrike" cap="none" dirty="0">
                <a:solidFill>
                  <a:srgbClr val="191919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Моделі даних</a:t>
            </a:r>
            <a:endParaRPr lang="uk-UA" sz="700" dirty="0"/>
          </a:p>
        </p:txBody>
      </p:sp>
    </p:spTree>
    <p:extLst>
      <p:ext uri="{BB962C8B-B14F-4D97-AF65-F5344CB8AC3E}">
        <p14:creationId xmlns:p14="http://schemas.microsoft.com/office/powerpoint/2010/main" val="402158609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0999" y="785097"/>
            <a:ext cx="371147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Таблиці та зв'язки 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База даних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395134731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0999" y="785097"/>
            <a:ext cx="371147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Таблиці та зв'язки 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База даних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48DDACF4-7A29-AAFA-A6BA-3C701D9CE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452896"/>
              </p:ext>
            </p:extLst>
          </p:nvPr>
        </p:nvGraphicFramePr>
        <p:xfrm>
          <a:off x="380999" y="1597980"/>
          <a:ext cx="1438923" cy="253335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38923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Стаття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endParaRPr lang="ru-CH" sz="1000" b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endParaRPr lang="ru-C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endParaRPr lang="ru-C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3152160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endParaRPr lang="ru-C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24843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endParaRPr lang="ru-C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7070131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endParaRPr lang="ru-C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561019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endParaRPr lang="ru-C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5065921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endParaRPr lang="ru-C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01058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409675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0999" y="785097"/>
            <a:ext cx="371147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Таблиці та зв'язки 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База даних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48DDACF4-7A29-AAFA-A6BA-3C701D9CE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941626"/>
              </p:ext>
            </p:extLst>
          </p:nvPr>
        </p:nvGraphicFramePr>
        <p:xfrm>
          <a:off x="380999" y="1597980"/>
          <a:ext cx="1438923" cy="253335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38923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Стаття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b="0" dirty="0"/>
                        <a:t>н</a:t>
                      </a:r>
                      <a:r>
                        <a:rPr lang="ru-CH" sz="1000" b="0" dirty="0"/>
                        <a:t>омер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заголовок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опис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3152160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dirty="0"/>
                        <a:t>дата публікації</a:t>
                      </a:r>
                      <a:endParaRPr lang="ru-C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24843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slug</a:t>
                      </a:r>
                      <a:endParaRPr lang="ru-C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7070131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seo-</a:t>
                      </a:r>
                      <a:r>
                        <a:rPr lang="ru-RU" sz="1000" dirty="0"/>
                        <a:t>дані</a:t>
                      </a:r>
                      <a:endParaRPr lang="ru-C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561019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dirty="0"/>
                        <a:t>п</a:t>
                      </a:r>
                      <a:r>
                        <a:rPr lang="ru-CH" sz="1000" dirty="0"/>
                        <a:t>ервью картинка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5065921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статистка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01058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106737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0999" y="785097"/>
            <a:ext cx="371147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Таблиці та зв'язки 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База даних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48DDACF4-7A29-AAFA-A6BA-3C701D9CE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747385"/>
              </p:ext>
            </p:extLst>
          </p:nvPr>
        </p:nvGraphicFramePr>
        <p:xfrm>
          <a:off x="380999" y="1597980"/>
          <a:ext cx="1438923" cy="253335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38923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Стаття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b="0" dirty="0"/>
                        <a:t>н</a:t>
                      </a:r>
                      <a:r>
                        <a:rPr lang="ru-CH" sz="1000" b="0" dirty="0"/>
                        <a:t>омер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заголовок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опис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3152160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dirty="0"/>
                        <a:t>дата публікації</a:t>
                      </a:r>
                      <a:endParaRPr lang="ru-C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24843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slug</a:t>
                      </a:r>
                      <a:endParaRPr lang="ru-C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7070131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seo-</a:t>
                      </a:r>
                      <a:r>
                        <a:rPr lang="ru-RU" sz="1000" dirty="0"/>
                        <a:t>дані</a:t>
                      </a:r>
                      <a:endParaRPr lang="ru-C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561019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dirty="0"/>
                        <a:t>п</a:t>
                      </a:r>
                      <a:r>
                        <a:rPr lang="ru-CH" sz="1000" dirty="0"/>
                        <a:t>ервью картинка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5065921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статистка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0105846"/>
                  </a:ext>
                </a:extLst>
              </a:tr>
            </a:tbl>
          </a:graphicData>
        </a:graphic>
      </p:graphicFrame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2BCECC1B-49CD-C043-3EC7-DC11A6D2B3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680279"/>
              </p:ext>
            </p:extLst>
          </p:nvPr>
        </p:nvGraphicFramePr>
        <p:xfrm>
          <a:off x="6274597" y="1155811"/>
          <a:ext cx="1438923" cy="8843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38923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Категорії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endParaRPr lang="ru-CH" sz="1000" b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endParaRPr lang="ru-C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</a:tbl>
          </a:graphicData>
        </a:graphic>
      </p:graphicFrame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FF93B1C3-6A5D-D799-8080-7E490C6357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299903"/>
              </p:ext>
            </p:extLst>
          </p:nvPr>
        </p:nvGraphicFramePr>
        <p:xfrm>
          <a:off x="6274597" y="2424419"/>
          <a:ext cx="1438923" cy="8843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38923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Ключові слова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endParaRPr lang="ru-CH" sz="1000" b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endParaRPr lang="ru-C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</a:tbl>
          </a:graphicData>
        </a:graphic>
      </p:graphicFrame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5AD62F9-0143-A030-9B32-E3A9B5E0C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899569"/>
              </p:ext>
            </p:extLst>
          </p:nvPr>
        </p:nvGraphicFramePr>
        <p:xfrm>
          <a:off x="6274597" y="3693027"/>
          <a:ext cx="1438923" cy="8843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38923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Теги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endParaRPr lang="ru-CH" sz="1000" b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endParaRPr lang="ru-C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132500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0999" y="785097"/>
            <a:ext cx="371147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Таблиці та зв'язки 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База даних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48DDACF4-7A29-AAFA-A6BA-3C701D9CEF25}"/>
              </a:ext>
            </a:extLst>
          </p:cNvPr>
          <p:cNvGraphicFramePr>
            <a:graphicFrameLocks noGrp="1"/>
          </p:cNvGraphicFramePr>
          <p:nvPr/>
        </p:nvGraphicFramePr>
        <p:xfrm>
          <a:off x="380999" y="1597980"/>
          <a:ext cx="1438923" cy="253335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38923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Стаття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b="0" dirty="0"/>
                        <a:t>н</a:t>
                      </a:r>
                      <a:r>
                        <a:rPr lang="ru-CH" sz="1000" b="0" dirty="0"/>
                        <a:t>омер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заголовок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опис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3152160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dirty="0"/>
                        <a:t>дата публікації</a:t>
                      </a:r>
                      <a:endParaRPr lang="ru-C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24843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slug</a:t>
                      </a:r>
                      <a:endParaRPr lang="ru-C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7070131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seo-</a:t>
                      </a:r>
                      <a:r>
                        <a:rPr lang="ru-RU" sz="1000" dirty="0"/>
                        <a:t>дані</a:t>
                      </a:r>
                      <a:endParaRPr lang="ru-C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561019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dirty="0"/>
                        <a:t>п</a:t>
                      </a:r>
                      <a:r>
                        <a:rPr lang="ru-CH" sz="1000" dirty="0"/>
                        <a:t>ервью картинка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5065921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статистка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0105846"/>
                  </a:ext>
                </a:extLst>
              </a:tr>
            </a:tbl>
          </a:graphicData>
        </a:graphic>
      </p:graphicFrame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2BCECC1B-49CD-C043-3EC7-DC11A6D2B3C0}"/>
              </a:ext>
            </a:extLst>
          </p:cNvPr>
          <p:cNvGraphicFramePr>
            <a:graphicFrameLocks noGrp="1"/>
          </p:cNvGraphicFramePr>
          <p:nvPr/>
        </p:nvGraphicFramePr>
        <p:xfrm>
          <a:off x="6274597" y="1155811"/>
          <a:ext cx="1438923" cy="8843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38923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Категорії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b="0" dirty="0"/>
                        <a:t>номер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назва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</a:tbl>
          </a:graphicData>
        </a:graphic>
      </p:graphicFrame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FF93B1C3-6A5D-D799-8080-7E490C6357C1}"/>
              </a:ext>
            </a:extLst>
          </p:cNvPr>
          <p:cNvGraphicFramePr>
            <a:graphicFrameLocks noGrp="1"/>
          </p:cNvGraphicFramePr>
          <p:nvPr/>
        </p:nvGraphicFramePr>
        <p:xfrm>
          <a:off x="6274597" y="2424419"/>
          <a:ext cx="1438923" cy="8843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38923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Ключові слова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b="0" dirty="0"/>
                        <a:t>номер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слово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</a:tbl>
          </a:graphicData>
        </a:graphic>
      </p:graphicFrame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5AD62F9-0143-A030-9B32-E3A9B5E0CCD7}"/>
              </a:ext>
            </a:extLst>
          </p:cNvPr>
          <p:cNvGraphicFramePr>
            <a:graphicFrameLocks noGrp="1"/>
          </p:cNvGraphicFramePr>
          <p:nvPr/>
        </p:nvGraphicFramePr>
        <p:xfrm>
          <a:off x="6274597" y="3693027"/>
          <a:ext cx="1438923" cy="8843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38923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Теги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b="0" dirty="0"/>
                        <a:t>номер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тег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294557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0999" y="785097"/>
            <a:ext cx="371147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Таблиці та зв'язки 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База даних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48DDACF4-7A29-AAFA-A6BA-3C701D9CEF25}"/>
              </a:ext>
            </a:extLst>
          </p:cNvPr>
          <p:cNvGraphicFramePr>
            <a:graphicFrameLocks noGrp="1"/>
          </p:cNvGraphicFramePr>
          <p:nvPr/>
        </p:nvGraphicFramePr>
        <p:xfrm>
          <a:off x="380999" y="1597980"/>
          <a:ext cx="1438923" cy="253335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38923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Стаття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b="0" dirty="0"/>
                        <a:t>н</a:t>
                      </a:r>
                      <a:r>
                        <a:rPr lang="ru-CH" sz="1000" b="0" dirty="0"/>
                        <a:t>омер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заголовок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опис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3152160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dirty="0"/>
                        <a:t>дата публікації</a:t>
                      </a:r>
                      <a:endParaRPr lang="ru-C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24843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slug</a:t>
                      </a:r>
                      <a:endParaRPr lang="ru-C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7070131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seo-</a:t>
                      </a:r>
                      <a:r>
                        <a:rPr lang="ru-RU" sz="1000" dirty="0"/>
                        <a:t>дані</a:t>
                      </a:r>
                      <a:endParaRPr lang="ru-C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561019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dirty="0"/>
                        <a:t>п</a:t>
                      </a:r>
                      <a:r>
                        <a:rPr lang="ru-CH" sz="1000" dirty="0"/>
                        <a:t>ервью картинка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5065921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статистка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0105846"/>
                  </a:ext>
                </a:extLst>
              </a:tr>
            </a:tbl>
          </a:graphicData>
        </a:graphic>
      </p:graphicFrame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2BCECC1B-49CD-C043-3EC7-DC11A6D2B3C0}"/>
              </a:ext>
            </a:extLst>
          </p:cNvPr>
          <p:cNvGraphicFramePr>
            <a:graphicFrameLocks noGrp="1"/>
          </p:cNvGraphicFramePr>
          <p:nvPr/>
        </p:nvGraphicFramePr>
        <p:xfrm>
          <a:off x="6274597" y="1155811"/>
          <a:ext cx="1438923" cy="8843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38923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Категорії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b="0" dirty="0"/>
                        <a:t>номер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назва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</a:tbl>
          </a:graphicData>
        </a:graphic>
      </p:graphicFrame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FF93B1C3-6A5D-D799-8080-7E490C6357C1}"/>
              </a:ext>
            </a:extLst>
          </p:cNvPr>
          <p:cNvGraphicFramePr>
            <a:graphicFrameLocks noGrp="1"/>
          </p:cNvGraphicFramePr>
          <p:nvPr/>
        </p:nvGraphicFramePr>
        <p:xfrm>
          <a:off x="6274597" y="2424419"/>
          <a:ext cx="1438923" cy="8843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38923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Ключові слова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b="0" dirty="0"/>
                        <a:t>номер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слово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</a:tbl>
          </a:graphicData>
        </a:graphic>
      </p:graphicFrame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5AD62F9-0143-A030-9B32-E3A9B5E0CCD7}"/>
              </a:ext>
            </a:extLst>
          </p:cNvPr>
          <p:cNvGraphicFramePr>
            <a:graphicFrameLocks noGrp="1"/>
          </p:cNvGraphicFramePr>
          <p:nvPr/>
        </p:nvGraphicFramePr>
        <p:xfrm>
          <a:off x="6274597" y="3693027"/>
          <a:ext cx="1438923" cy="8843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38923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Теги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b="0" dirty="0"/>
                        <a:t>номер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тег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</a:tbl>
          </a:graphicData>
        </a:graphic>
      </p:graphicFrame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1E120ECF-B11A-4C26-634D-5A22602D75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43854"/>
              </p:ext>
            </p:extLst>
          </p:nvPr>
        </p:nvGraphicFramePr>
        <p:xfrm>
          <a:off x="3327798" y="1423621"/>
          <a:ext cx="1376680" cy="8843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376680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Категорії статті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endParaRPr lang="ru-CH" sz="1000" b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endParaRPr lang="ru-C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</a:tbl>
          </a:graphicData>
        </a:graphic>
      </p:graphicFrame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0CEFF42E-0470-ABB2-DCDD-407D4C7E3F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2969522"/>
              </p:ext>
            </p:extLst>
          </p:nvPr>
        </p:nvGraphicFramePr>
        <p:xfrm>
          <a:off x="3123317" y="2694524"/>
          <a:ext cx="1838643" cy="8843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838643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Ключові слова статті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endParaRPr lang="ru-CH" sz="1000" b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endParaRPr lang="ru-C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</a:tbl>
          </a:graphicData>
        </a:graphic>
      </p:graphicFrame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999AFD88-63E0-D385-0B7F-65965AB82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31513"/>
              </p:ext>
            </p:extLst>
          </p:nvPr>
        </p:nvGraphicFramePr>
        <p:xfrm>
          <a:off x="3327798" y="3916234"/>
          <a:ext cx="1438923" cy="8843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38923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Теги статті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endParaRPr lang="ru-CH" sz="1000" b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endParaRPr lang="ru-C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025026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0999" y="785097"/>
            <a:ext cx="371147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Таблиці та зв'язки 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База даних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48DDACF4-7A29-AAFA-A6BA-3C701D9CEF25}"/>
              </a:ext>
            </a:extLst>
          </p:cNvPr>
          <p:cNvGraphicFramePr>
            <a:graphicFrameLocks noGrp="1"/>
          </p:cNvGraphicFramePr>
          <p:nvPr/>
        </p:nvGraphicFramePr>
        <p:xfrm>
          <a:off x="380999" y="1597980"/>
          <a:ext cx="1438923" cy="253335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38923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Стаття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b="0" dirty="0"/>
                        <a:t>н</a:t>
                      </a:r>
                      <a:r>
                        <a:rPr lang="ru-CH" sz="1000" b="0" dirty="0"/>
                        <a:t>омер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заголовок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опис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3152160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dirty="0"/>
                        <a:t>дата публікації</a:t>
                      </a:r>
                      <a:endParaRPr lang="ru-C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24843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slug</a:t>
                      </a:r>
                      <a:endParaRPr lang="ru-C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7070131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seo-</a:t>
                      </a:r>
                      <a:r>
                        <a:rPr lang="ru-RU" sz="1000" dirty="0"/>
                        <a:t>дані</a:t>
                      </a:r>
                      <a:endParaRPr lang="ru-C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561019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dirty="0"/>
                        <a:t>п</a:t>
                      </a:r>
                      <a:r>
                        <a:rPr lang="ru-CH" sz="1000" dirty="0"/>
                        <a:t>ервью картинка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5065921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статистка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0105846"/>
                  </a:ext>
                </a:extLst>
              </a:tr>
            </a:tbl>
          </a:graphicData>
        </a:graphic>
      </p:graphicFrame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2BCECC1B-49CD-C043-3EC7-DC11A6D2B3C0}"/>
              </a:ext>
            </a:extLst>
          </p:cNvPr>
          <p:cNvGraphicFramePr>
            <a:graphicFrameLocks noGrp="1"/>
          </p:cNvGraphicFramePr>
          <p:nvPr/>
        </p:nvGraphicFramePr>
        <p:xfrm>
          <a:off x="6274597" y="1155811"/>
          <a:ext cx="1438923" cy="8843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38923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Категорії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b="0" dirty="0"/>
                        <a:t>номер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назва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</a:tbl>
          </a:graphicData>
        </a:graphic>
      </p:graphicFrame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FF93B1C3-6A5D-D799-8080-7E490C6357C1}"/>
              </a:ext>
            </a:extLst>
          </p:cNvPr>
          <p:cNvGraphicFramePr>
            <a:graphicFrameLocks noGrp="1"/>
          </p:cNvGraphicFramePr>
          <p:nvPr/>
        </p:nvGraphicFramePr>
        <p:xfrm>
          <a:off x="6274597" y="2424419"/>
          <a:ext cx="1438923" cy="8843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38923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Ключові слова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b="0" dirty="0"/>
                        <a:t>номер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слово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</a:tbl>
          </a:graphicData>
        </a:graphic>
      </p:graphicFrame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5AD62F9-0143-A030-9B32-E3A9B5E0CCD7}"/>
              </a:ext>
            </a:extLst>
          </p:cNvPr>
          <p:cNvGraphicFramePr>
            <a:graphicFrameLocks noGrp="1"/>
          </p:cNvGraphicFramePr>
          <p:nvPr/>
        </p:nvGraphicFramePr>
        <p:xfrm>
          <a:off x="6274597" y="3693027"/>
          <a:ext cx="1438923" cy="8843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38923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Теги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b="0" dirty="0"/>
                        <a:t>номер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тег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</a:tbl>
          </a:graphicData>
        </a:graphic>
      </p:graphicFrame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1E120ECF-B11A-4C26-634D-5A22602D75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967889"/>
              </p:ext>
            </p:extLst>
          </p:nvPr>
        </p:nvGraphicFramePr>
        <p:xfrm>
          <a:off x="3327798" y="1423621"/>
          <a:ext cx="1376680" cy="8843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376680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Категорії статті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uk-UA" sz="1000" b="0" dirty="0"/>
                        <a:t>номер</a:t>
                      </a:r>
                      <a:r>
                        <a:rPr lang="en-US" sz="1000" b="0" dirty="0"/>
                        <a:t> </a:t>
                      </a:r>
                      <a:r>
                        <a:rPr lang="uk-UA" sz="1000" b="0" dirty="0"/>
                        <a:t>статті</a:t>
                      </a:r>
                      <a:endParaRPr lang="ru-CH" sz="1000" b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uk-UA" sz="1000" b="0" dirty="0"/>
                        <a:t>номер</a:t>
                      </a:r>
                      <a:r>
                        <a:rPr lang="en-US" sz="1000" dirty="0"/>
                        <a:t> </a:t>
                      </a:r>
                      <a:r>
                        <a:rPr lang="uk-UA" sz="1000" dirty="0"/>
                        <a:t>категорії</a:t>
                      </a:r>
                      <a:endParaRPr lang="ru-C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</a:tbl>
          </a:graphicData>
        </a:graphic>
      </p:graphicFrame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0CEFF42E-0470-ABB2-DCDD-407D4C7E3F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899994"/>
              </p:ext>
            </p:extLst>
          </p:nvPr>
        </p:nvGraphicFramePr>
        <p:xfrm>
          <a:off x="3123317" y="2694524"/>
          <a:ext cx="1838643" cy="8843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838643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Ключові слова статті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uk-UA" sz="1000" b="0" dirty="0"/>
                        <a:t>номер</a:t>
                      </a:r>
                      <a:r>
                        <a:rPr lang="ru-CH" sz="1000" b="0" dirty="0"/>
                        <a:t> статті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uk-UA" sz="1000" b="0" dirty="0"/>
                        <a:t>номер</a:t>
                      </a:r>
                      <a:r>
                        <a:rPr lang="en-US" sz="1000" dirty="0"/>
                        <a:t> </a:t>
                      </a:r>
                      <a:r>
                        <a:rPr lang="uk-UA" sz="1000" dirty="0"/>
                        <a:t>ключового слова</a:t>
                      </a:r>
                      <a:endParaRPr lang="ru-C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</a:tbl>
          </a:graphicData>
        </a:graphic>
      </p:graphicFrame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999AFD88-63E0-D385-0B7F-65965AB82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9764269"/>
              </p:ext>
            </p:extLst>
          </p:nvPr>
        </p:nvGraphicFramePr>
        <p:xfrm>
          <a:off x="3327798" y="3916234"/>
          <a:ext cx="1438923" cy="8843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38923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Теги статті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uk-UA" sz="1000" b="0" dirty="0"/>
                        <a:t>номер статті</a:t>
                      </a:r>
                      <a:endParaRPr lang="ru-CH" sz="1000" b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uk-UA" sz="1000" b="0" dirty="0"/>
                        <a:t>номер тега</a:t>
                      </a:r>
                      <a:endParaRPr lang="ru-C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617538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0999" y="785097"/>
            <a:ext cx="371147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Таблиці та зв'язки 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База даних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48DDACF4-7A29-AAFA-A6BA-3C701D9CE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474313"/>
              </p:ext>
            </p:extLst>
          </p:nvPr>
        </p:nvGraphicFramePr>
        <p:xfrm>
          <a:off x="380999" y="1597980"/>
          <a:ext cx="1438923" cy="253335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38923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Стаття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b="1" dirty="0"/>
                        <a:t>н</a:t>
                      </a:r>
                      <a:r>
                        <a:rPr lang="ru-CH" sz="1000" b="1" dirty="0"/>
                        <a:t>омер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заголовок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опис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3152160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dirty="0"/>
                        <a:t>дата публікації</a:t>
                      </a:r>
                      <a:endParaRPr lang="ru-C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24843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slug</a:t>
                      </a:r>
                      <a:endParaRPr lang="ru-C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7070131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seo-</a:t>
                      </a:r>
                      <a:r>
                        <a:rPr lang="ru-RU" sz="1000" dirty="0"/>
                        <a:t>дані</a:t>
                      </a:r>
                      <a:endParaRPr lang="ru-C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561019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dirty="0"/>
                        <a:t>п</a:t>
                      </a:r>
                      <a:r>
                        <a:rPr lang="ru-CH" sz="1000" dirty="0"/>
                        <a:t>ервью картинка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5065921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статистка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0105846"/>
                  </a:ext>
                </a:extLst>
              </a:tr>
            </a:tbl>
          </a:graphicData>
        </a:graphic>
      </p:graphicFrame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2BCECC1B-49CD-C043-3EC7-DC11A6D2B3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097480"/>
              </p:ext>
            </p:extLst>
          </p:nvPr>
        </p:nvGraphicFramePr>
        <p:xfrm>
          <a:off x="6274597" y="1155811"/>
          <a:ext cx="1438923" cy="8843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38923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Категорії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b="1" dirty="0"/>
                        <a:t>номер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назва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</a:tbl>
          </a:graphicData>
        </a:graphic>
      </p:graphicFrame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FF93B1C3-6A5D-D799-8080-7E490C6357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234208"/>
              </p:ext>
            </p:extLst>
          </p:nvPr>
        </p:nvGraphicFramePr>
        <p:xfrm>
          <a:off x="6274597" y="2424419"/>
          <a:ext cx="1438923" cy="8843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38923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Ключові слова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b="1" dirty="0"/>
                        <a:t>номер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слово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</a:tbl>
          </a:graphicData>
        </a:graphic>
      </p:graphicFrame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5AD62F9-0143-A030-9B32-E3A9B5E0C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33958"/>
              </p:ext>
            </p:extLst>
          </p:nvPr>
        </p:nvGraphicFramePr>
        <p:xfrm>
          <a:off x="6274597" y="3693027"/>
          <a:ext cx="1438923" cy="8843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38923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Теги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b="1" dirty="0"/>
                        <a:t>номер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тег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</a:tbl>
          </a:graphicData>
        </a:graphic>
      </p:graphicFrame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1E120ECF-B11A-4C26-634D-5A22602D75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873312"/>
              </p:ext>
            </p:extLst>
          </p:nvPr>
        </p:nvGraphicFramePr>
        <p:xfrm>
          <a:off x="3327798" y="1423621"/>
          <a:ext cx="1376680" cy="8843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376680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Категорії статті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uk-UA" sz="1000" b="0" dirty="0"/>
                        <a:t>номер</a:t>
                      </a:r>
                      <a:r>
                        <a:rPr lang="en-US" sz="1000" b="0" dirty="0"/>
                        <a:t> </a:t>
                      </a:r>
                      <a:r>
                        <a:rPr lang="uk-UA" sz="1000" b="0" dirty="0"/>
                        <a:t>статті</a:t>
                      </a:r>
                      <a:endParaRPr lang="ru-CH" sz="10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uk-UA" sz="1000" b="0" dirty="0"/>
                        <a:t>номер</a:t>
                      </a:r>
                      <a:r>
                        <a:rPr lang="en-US" sz="1000" dirty="0"/>
                        <a:t> </a:t>
                      </a:r>
                      <a:r>
                        <a:rPr lang="uk-UA" sz="1000" dirty="0"/>
                        <a:t>категорії</a:t>
                      </a:r>
                      <a:endParaRPr lang="ru-CH" sz="1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</a:tbl>
          </a:graphicData>
        </a:graphic>
      </p:graphicFrame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0CEFF42E-0470-ABB2-DCDD-407D4C7E3F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111554"/>
              </p:ext>
            </p:extLst>
          </p:nvPr>
        </p:nvGraphicFramePr>
        <p:xfrm>
          <a:off x="3123317" y="2694524"/>
          <a:ext cx="1838643" cy="8843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838643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Ключові слова статті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uk-UA" sz="1000" b="0" dirty="0"/>
                        <a:t>номер</a:t>
                      </a:r>
                      <a:r>
                        <a:rPr lang="ru-CH" sz="1000" b="0" dirty="0"/>
                        <a:t> статті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uk-UA" sz="1000" b="0" dirty="0"/>
                        <a:t>номер</a:t>
                      </a:r>
                      <a:r>
                        <a:rPr lang="en-US" sz="1000" dirty="0"/>
                        <a:t> </a:t>
                      </a:r>
                      <a:r>
                        <a:rPr lang="uk-UA" sz="1000" dirty="0"/>
                        <a:t>ключового слова</a:t>
                      </a:r>
                      <a:endParaRPr lang="ru-CH" sz="1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</a:tbl>
          </a:graphicData>
        </a:graphic>
      </p:graphicFrame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999AFD88-63E0-D385-0B7F-65965AB82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056626"/>
              </p:ext>
            </p:extLst>
          </p:nvPr>
        </p:nvGraphicFramePr>
        <p:xfrm>
          <a:off x="3327798" y="3916234"/>
          <a:ext cx="1438923" cy="8843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38923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Теги статті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uk-UA" sz="1000" b="0" dirty="0"/>
                        <a:t>номер статті</a:t>
                      </a:r>
                      <a:endParaRPr lang="ru-CH" sz="10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uk-UA" sz="1000" b="0" dirty="0"/>
                        <a:t>номер тега</a:t>
                      </a:r>
                      <a:endParaRPr lang="ru-CH" sz="1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81DBF13-3CBC-45B5-5230-7FF033970F2C}"/>
              </a:ext>
            </a:extLst>
          </p:cNvPr>
          <p:cNvSpPr txBox="1"/>
          <p:nvPr/>
        </p:nvSpPr>
        <p:spPr>
          <a:xfrm>
            <a:off x="-27641" y="1865790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7B3111-DE92-49A4-6278-8C1917334BB4}"/>
              </a:ext>
            </a:extLst>
          </p:cNvPr>
          <p:cNvSpPr txBox="1"/>
          <p:nvPr/>
        </p:nvSpPr>
        <p:spPr>
          <a:xfrm rot="10800000">
            <a:off x="7914343" y="1423621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7171C1-007B-D0A5-6E2D-078B4DA6A192}"/>
              </a:ext>
            </a:extLst>
          </p:cNvPr>
          <p:cNvSpPr txBox="1"/>
          <p:nvPr/>
        </p:nvSpPr>
        <p:spPr>
          <a:xfrm rot="10800000">
            <a:off x="7914342" y="2680206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97C4F8-1609-3E98-CDAC-3A992B44A210}"/>
              </a:ext>
            </a:extLst>
          </p:cNvPr>
          <p:cNvSpPr txBox="1"/>
          <p:nvPr/>
        </p:nvSpPr>
        <p:spPr>
          <a:xfrm rot="10800000">
            <a:off x="7914342" y="3942607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</p:spTree>
    <p:extLst>
      <p:ext uri="{BB962C8B-B14F-4D97-AF65-F5344CB8AC3E}">
        <p14:creationId xmlns:p14="http://schemas.microsoft.com/office/powerpoint/2010/main" val="428759492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0999" y="785097"/>
            <a:ext cx="371147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Таблиці та зв'язки 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База даних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48DDACF4-7A29-AAFA-A6BA-3C701D9CE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907160"/>
              </p:ext>
            </p:extLst>
          </p:nvPr>
        </p:nvGraphicFramePr>
        <p:xfrm>
          <a:off x="380999" y="1597980"/>
          <a:ext cx="1438923" cy="253335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38923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Стаття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b="1" dirty="0"/>
                        <a:t>н</a:t>
                      </a:r>
                      <a:r>
                        <a:rPr lang="ru-CH" sz="1000" b="1" dirty="0"/>
                        <a:t>омер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заголовок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опис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3152160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dirty="0"/>
                        <a:t>дата публікації</a:t>
                      </a:r>
                      <a:endParaRPr lang="ru-C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24843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slug</a:t>
                      </a:r>
                      <a:endParaRPr lang="ru-C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7070131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seo-</a:t>
                      </a:r>
                      <a:r>
                        <a:rPr lang="ru-RU" sz="1000" dirty="0"/>
                        <a:t>дані</a:t>
                      </a:r>
                      <a:endParaRPr lang="ru-C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561019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dirty="0"/>
                        <a:t>п</a:t>
                      </a:r>
                      <a:r>
                        <a:rPr lang="ru-CH" sz="1000" dirty="0"/>
                        <a:t>ервью картинка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5065921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статистка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0105846"/>
                  </a:ext>
                </a:extLst>
              </a:tr>
            </a:tbl>
          </a:graphicData>
        </a:graphic>
      </p:graphicFrame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2BCECC1B-49CD-C043-3EC7-DC11A6D2B3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710003"/>
              </p:ext>
            </p:extLst>
          </p:nvPr>
        </p:nvGraphicFramePr>
        <p:xfrm>
          <a:off x="6274597" y="1155811"/>
          <a:ext cx="1438923" cy="8843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38923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Категорії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b="1" dirty="0"/>
                        <a:t>номер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назва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</a:tbl>
          </a:graphicData>
        </a:graphic>
      </p:graphicFrame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FF93B1C3-6A5D-D799-8080-7E490C6357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807506"/>
              </p:ext>
            </p:extLst>
          </p:nvPr>
        </p:nvGraphicFramePr>
        <p:xfrm>
          <a:off x="6274597" y="2424419"/>
          <a:ext cx="1438923" cy="8843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38923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Ключові слова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b="1" dirty="0"/>
                        <a:t>номер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слово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</a:tbl>
          </a:graphicData>
        </a:graphic>
      </p:graphicFrame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65AD62F9-0143-A030-9B32-E3A9B5E0C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292205"/>
              </p:ext>
            </p:extLst>
          </p:nvPr>
        </p:nvGraphicFramePr>
        <p:xfrm>
          <a:off x="6274597" y="3693027"/>
          <a:ext cx="1438923" cy="8843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38923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Теги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b="1" dirty="0"/>
                        <a:t>номер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тег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</a:tbl>
          </a:graphicData>
        </a:graphic>
      </p:graphicFrame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1E120ECF-B11A-4C26-634D-5A22602D75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028886"/>
              </p:ext>
            </p:extLst>
          </p:nvPr>
        </p:nvGraphicFramePr>
        <p:xfrm>
          <a:off x="3327798" y="1423621"/>
          <a:ext cx="1376680" cy="8843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376680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Категорії статті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uk-UA" sz="1000" b="0" dirty="0"/>
                        <a:t>номер</a:t>
                      </a:r>
                      <a:r>
                        <a:rPr lang="en-US" sz="1000" b="0" dirty="0"/>
                        <a:t> </a:t>
                      </a:r>
                      <a:r>
                        <a:rPr lang="uk-UA" sz="1000" b="0" dirty="0"/>
                        <a:t>статті</a:t>
                      </a:r>
                      <a:endParaRPr lang="ru-CH" sz="1000" b="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uk-UA" sz="1000" b="0" dirty="0"/>
                        <a:t>номер</a:t>
                      </a:r>
                      <a:r>
                        <a:rPr lang="en-US" sz="1000" dirty="0"/>
                        <a:t> </a:t>
                      </a:r>
                      <a:r>
                        <a:rPr lang="uk-UA" sz="1000" dirty="0"/>
                        <a:t>категорії</a:t>
                      </a:r>
                      <a:endParaRPr lang="ru-CH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</a:tbl>
          </a:graphicData>
        </a:graphic>
      </p:graphicFrame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0CEFF42E-0470-ABB2-DCDD-407D4C7E3F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042515"/>
              </p:ext>
            </p:extLst>
          </p:nvPr>
        </p:nvGraphicFramePr>
        <p:xfrm>
          <a:off x="3123317" y="2694524"/>
          <a:ext cx="1838643" cy="8843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838643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Ключові слова статті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uk-UA" sz="1000" b="0" dirty="0"/>
                        <a:t>номер</a:t>
                      </a:r>
                      <a:r>
                        <a:rPr lang="ru-CH" sz="1000" b="0" dirty="0"/>
                        <a:t> статті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uk-UA" sz="1000" b="0" dirty="0"/>
                        <a:t>номер</a:t>
                      </a:r>
                      <a:r>
                        <a:rPr lang="en-US" sz="1000" dirty="0"/>
                        <a:t> </a:t>
                      </a:r>
                      <a:r>
                        <a:rPr lang="uk-UA" sz="1000" dirty="0"/>
                        <a:t>ключового слова</a:t>
                      </a:r>
                      <a:endParaRPr lang="ru-CH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</a:tbl>
          </a:graphicData>
        </a:graphic>
      </p:graphicFrame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999AFD88-63E0-D385-0B7F-65965AB82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737854"/>
              </p:ext>
            </p:extLst>
          </p:nvPr>
        </p:nvGraphicFramePr>
        <p:xfrm>
          <a:off x="3327798" y="3916234"/>
          <a:ext cx="1438923" cy="8843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38923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Теги статті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uk-UA" sz="1000" b="0" dirty="0"/>
                        <a:t>номер статті</a:t>
                      </a:r>
                      <a:endParaRPr lang="ru-CH" sz="1000" b="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uk-UA" sz="1000" b="0" dirty="0"/>
                        <a:t>номер тега</a:t>
                      </a:r>
                      <a:endParaRPr lang="ru-CH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</a:tbl>
          </a:graphicData>
        </a:graphic>
      </p:graphicFrame>
      <p:cxnSp>
        <p:nvCxnSpPr>
          <p:cNvPr id="333" name="Прямая со стрелкой 332">
            <a:extLst>
              <a:ext uri="{FF2B5EF4-FFF2-40B4-BE49-F238E27FC236}">
                <a16:creationId xmlns:a16="http://schemas.microsoft.com/office/drawing/2014/main" id="{F10A3A4C-00FB-300B-5036-78515E428A2C}"/>
              </a:ext>
            </a:extLst>
          </p:cNvPr>
          <p:cNvCxnSpPr>
            <a:cxnSpLocks/>
          </p:cNvCxnSpPr>
          <p:nvPr/>
        </p:nvCxnSpPr>
        <p:spPr>
          <a:xfrm flipH="1">
            <a:off x="4704478" y="1597980"/>
            <a:ext cx="1570119" cy="588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4" name="Прямая со стрелкой 333">
            <a:extLst>
              <a:ext uri="{FF2B5EF4-FFF2-40B4-BE49-F238E27FC236}">
                <a16:creationId xmlns:a16="http://schemas.microsoft.com/office/drawing/2014/main" id="{B937A219-04EF-F7FA-D944-9662E2AB6BFA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961960" y="2866588"/>
            <a:ext cx="1312637" cy="599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7" name="Прямая со стрелкой 336">
            <a:extLst>
              <a:ext uri="{FF2B5EF4-FFF2-40B4-BE49-F238E27FC236}">
                <a16:creationId xmlns:a16="http://schemas.microsoft.com/office/drawing/2014/main" id="{371A61EE-C1BD-C478-3708-1FC28C2F46F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766721" y="4135196"/>
            <a:ext cx="1507876" cy="528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0" name="Прямая со стрелкой 339">
            <a:extLst>
              <a:ext uri="{FF2B5EF4-FFF2-40B4-BE49-F238E27FC236}">
                <a16:creationId xmlns:a16="http://schemas.microsoft.com/office/drawing/2014/main" id="{A80D34CB-53DF-76D1-584D-BD1F1C64E498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1819922" y="1865790"/>
            <a:ext cx="1507876" cy="216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3" name="Прямая со стрелкой 342">
            <a:extLst>
              <a:ext uri="{FF2B5EF4-FFF2-40B4-BE49-F238E27FC236}">
                <a16:creationId xmlns:a16="http://schemas.microsoft.com/office/drawing/2014/main" id="{652BFBB0-C0DC-6481-C2C6-075C12BD11BC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819922" y="2082522"/>
            <a:ext cx="1303395" cy="1054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6" name="Прямая со стрелкой 345">
            <a:extLst>
              <a:ext uri="{FF2B5EF4-FFF2-40B4-BE49-F238E27FC236}">
                <a16:creationId xmlns:a16="http://schemas.microsoft.com/office/drawing/2014/main" id="{622D5315-CCB0-F44D-85F1-D6A598F02CA1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819922" y="2082522"/>
            <a:ext cx="1507876" cy="2275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3" name="TextBox 352">
            <a:extLst>
              <a:ext uri="{FF2B5EF4-FFF2-40B4-BE49-F238E27FC236}">
                <a16:creationId xmlns:a16="http://schemas.microsoft.com/office/drawing/2014/main" id="{339D43B5-B3D0-F806-0A4B-DAB7E886B198}"/>
              </a:ext>
            </a:extLst>
          </p:cNvPr>
          <p:cNvSpPr txBox="1"/>
          <p:nvPr/>
        </p:nvSpPr>
        <p:spPr>
          <a:xfrm>
            <a:off x="-27641" y="1865790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B47D34D1-7DC7-182B-2489-1654268C64FA}"/>
              </a:ext>
            </a:extLst>
          </p:cNvPr>
          <p:cNvSpPr txBox="1"/>
          <p:nvPr/>
        </p:nvSpPr>
        <p:spPr>
          <a:xfrm rot="10800000">
            <a:off x="7914343" y="1423621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5A17328D-90AE-95C9-1387-38352D66026F}"/>
              </a:ext>
            </a:extLst>
          </p:cNvPr>
          <p:cNvSpPr txBox="1"/>
          <p:nvPr/>
        </p:nvSpPr>
        <p:spPr>
          <a:xfrm rot="10800000">
            <a:off x="7914342" y="2680206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25BB7139-EF3E-E056-091A-A1C82CB77319}"/>
              </a:ext>
            </a:extLst>
          </p:cNvPr>
          <p:cNvSpPr txBox="1"/>
          <p:nvPr/>
        </p:nvSpPr>
        <p:spPr>
          <a:xfrm rot="10800000">
            <a:off x="7914342" y="3942607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</p:spTree>
    <p:extLst>
      <p:ext uri="{BB962C8B-B14F-4D97-AF65-F5344CB8AC3E}">
        <p14:creationId xmlns:p14="http://schemas.microsoft.com/office/powerpoint/2010/main" val="1163259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997" y="1532661"/>
            <a:ext cx="1333025" cy="133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Ядро серверу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pic>
        <p:nvPicPr>
          <p:cNvPr id="3" name="Google Shape;326;p28">
            <a:extLst>
              <a:ext uri="{FF2B5EF4-FFF2-40B4-BE49-F238E27FC236}">
                <a16:creationId xmlns:a16="http://schemas.microsoft.com/office/drawing/2014/main" id="{F0863EA3-2F57-578E-4AD3-583D93FF93B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997" y="3279314"/>
            <a:ext cx="1333025" cy="133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4B3365-946D-6C31-6849-4E609A9AC29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714022" y="1877009"/>
            <a:ext cx="865609" cy="69474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00A09D-5503-2387-3CF0-EBD7E193CCB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775109" y="3664113"/>
            <a:ext cx="743434" cy="563426"/>
          </a:xfrm>
          <a:prstGeom prst="rect">
            <a:avLst/>
          </a:prstGeom>
        </p:spPr>
      </p:pic>
      <p:sp>
        <p:nvSpPr>
          <p:cNvPr id="6" name="Google Shape;332;p28">
            <a:extLst>
              <a:ext uri="{FF2B5EF4-FFF2-40B4-BE49-F238E27FC236}">
                <a16:creationId xmlns:a16="http://schemas.microsoft.com/office/drawing/2014/main" id="{6A553AB5-E6E2-A55A-7D92-A4C2CDF89E0D}"/>
              </a:ext>
            </a:extLst>
          </p:cNvPr>
          <p:cNvSpPr txBox="1"/>
          <p:nvPr/>
        </p:nvSpPr>
        <p:spPr>
          <a:xfrm>
            <a:off x="5172680" y="2375752"/>
            <a:ext cx="1007002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Сервер</a:t>
            </a:r>
            <a:endParaRPr lang="de-CH" sz="700" dirty="0">
              <a:solidFill>
                <a:srgbClr val="7F7F7F"/>
              </a:solidFill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8A7C9276-0D8F-2A45-057B-3A5B820F7ED2}"/>
              </a:ext>
            </a:extLst>
          </p:cNvPr>
          <p:cNvSpPr/>
          <p:nvPr/>
        </p:nvSpPr>
        <p:spPr>
          <a:xfrm>
            <a:off x="5106838" y="1917209"/>
            <a:ext cx="1138686" cy="1138686"/>
          </a:xfrm>
          <a:prstGeom prst="ellipse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>
              <a:solidFill>
                <a:srgbClr val="7F7F7F"/>
              </a:solidFill>
            </a:endParaRPr>
          </a:p>
        </p:txBody>
      </p:sp>
      <p:sp>
        <p:nvSpPr>
          <p:cNvPr id="10" name="Google Shape;331;p28">
            <a:extLst>
              <a:ext uri="{FF2B5EF4-FFF2-40B4-BE49-F238E27FC236}">
                <a16:creationId xmlns:a16="http://schemas.microsoft.com/office/drawing/2014/main" id="{39F648EB-2653-CA73-5611-D392E02BCAEF}"/>
              </a:ext>
            </a:extLst>
          </p:cNvPr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</a:t>
            </a: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165851293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0999" y="785097"/>
            <a:ext cx="371147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Таблиці та зв'язки 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База даних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272119278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0999" y="785097"/>
            <a:ext cx="371147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Таблиці та зв'язки 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База даних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48DDACF4-7A29-AAFA-A6BA-3C701D9CEF25}"/>
              </a:ext>
            </a:extLst>
          </p:cNvPr>
          <p:cNvGraphicFramePr>
            <a:graphicFrameLocks noGrp="1"/>
          </p:cNvGraphicFramePr>
          <p:nvPr/>
        </p:nvGraphicFramePr>
        <p:xfrm>
          <a:off x="380999" y="1597980"/>
          <a:ext cx="1438923" cy="170884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38923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Користувачі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endParaRPr lang="ru-CH" sz="1000" b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endParaRPr lang="ru-C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endParaRPr lang="ru-C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3152160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endParaRPr lang="ru-C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24843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endParaRPr lang="ru-C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70701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915224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0999" y="785097"/>
            <a:ext cx="371147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Таблиці та зв'язки 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База даних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48DDACF4-7A29-AAFA-A6BA-3C701D9CEF25}"/>
              </a:ext>
            </a:extLst>
          </p:cNvPr>
          <p:cNvGraphicFramePr>
            <a:graphicFrameLocks noGrp="1"/>
          </p:cNvGraphicFramePr>
          <p:nvPr/>
        </p:nvGraphicFramePr>
        <p:xfrm>
          <a:off x="380999" y="1597980"/>
          <a:ext cx="1438923" cy="170884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38923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Користувачі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b="0" dirty="0"/>
                        <a:t>н</a:t>
                      </a:r>
                      <a:r>
                        <a:rPr lang="ru-CH" sz="1000" b="0" dirty="0"/>
                        <a:t>омер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нікнейм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пошта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3152160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телефон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24843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dirty="0"/>
                        <a:t>х</a:t>
                      </a:r>
                      <a:r>
                        <a:rPr lang="ru-CH" sz="1000" dirty="0"/>
                        <a:t>еш-пароль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70701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606759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0999" y="785097"/>
            <a:ext cx="371147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Таблиці та зв'язки 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База даних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48DDACF4-7A29-AAFA-A6BA-3C701D9CEF25}"/>
              </a:ext>
            </a:extLst>
          </p:cNvPr>
          <p:cNvGraphicFramePr>
            <a:graphicFrameLocks noGrp="1"/>
          </p:cNvGraphicFramePr>
          <p:nvPr/>
        </p:nvGraphicFramePr>
        <p:xfrm>
          <a:off x="380999" y="1597980"/>
          <a:ext cx="1438923" cy="170884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38923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Користувачі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b="0" dirty="0"/>
                        <a:t>н</a:t>
                      </a:r>
                      <a:r>
                        <a:rPr lang="ru-CH" sz="1000" b="0" dirty="0"/>
                        <a:t>омер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нікнейм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пошта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3152160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телефон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24843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dirty="0"/>
                        <a:t>х</a:t>
                      </a:r>
                      <a:r>
                        <a:rPr lang="ru-CH" sz="1000" dirty="0"/>
                        <a:t>еш-пароль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7070131"/>
                  </a:ext>
                </a:extLst>
              </a:tr>
            </a:tbl>
          </a:graphicData>
        </a:graphic>
      </p:graphicFrame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B5389E3A-83CC-68D6-BEFD-4511B679A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287647"/>
              </p:ext>
            </p:extLst>
          </p:nvPr>
        </p:nvGraphicFramePr>
        <p:xfrm>
          <a:off x="5570912" y="1597980"/>
          <a:ext cx="1578033" cy="225851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78033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Ролі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endParaRPr lang="ru-CH" sz="1000" b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endParaRPr lang="ru-C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endParaRPr lang="ru-C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3152160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ru-C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24843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ru-C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7070131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ru-C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1000395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ru-C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5530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351290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0999" y="785097"/>
            <a:ext cx="371147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Таблиці та зв'язки 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База даних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48DDACF4-7A29-AAFA-A6BA-3C701D9CEF25}"/>
              </a:ext>
            </a:extLst>
          </p:cNvPr>
          <p:cNvGraphicFramePr>
            <a:graphicFrameLocks noGrp="1"/>
          </p:cNvGraphicFramePr>
          <p:nvPr/>
        </p:nvGraphicFramePr>
        <p:xfrm>
          <a:off x="380999" y="1597980"/>
          <a:ext cx="1438923" cy="170884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38923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Користувачі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b="0" dirty="0"/>
                        <a:t>н</a:t>
                      </a:r>
                      <a:r>
                        <a:rPr lang="ru-CH" sz="1000" b="0" dirty="0"/>
                        <a:t>омер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нікнейм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пошта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3152160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телефон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24843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dirty="0"/>
                        <a:t>х</a:t>
                      </a:r>
                      <a:r>
                        <a:rPr lang="ru-CH" sz="1000" dirty="0"/>
                        <a:t>еш-пароль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7070131"/>
                  </a:ext>
                </a:extLst>
              </a:tr>
            </a:tbl>
          </a:graphicData>
        </a:graphic>
      </p:graphicFrame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48B9208F-40D3-5666-3790-EB02A031B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660643"/>
              </p:ext>
            </p:extLst>
          </p:nvPr>
        </p:nvGraphicFramePr>
        <p:xfrm>
          <a:off x="5570912" y="1597980"/>
          <a:ext cx="1578033" cy="225851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78033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Ролі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b="0" dirty="0"/>
                        <a:t>номер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назва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dirty="0"/>
                        <a:t>ч</a:t>
                      </a:r>
                      <a:r>
                        <a:rPr lang="ru-CH" sz="1000" dirty="0"/>
                        <a:t>и може створювати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3152160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00" dirty="0"/>
                        <a:t>ч</a:t>
                      </a:r>
                      <a:r>
                        <a:rPr lang="ru-CH" sz="1000" dirty="0"/>
                        <a:t>и може реадагувати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24843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00" dirty="0"/>
                        <a:t>ч</a:t>
                      </a:r>
                      <a:r>
                        <a:rPr lang="ru-CH" sz="1000" dirty="0"/>
                        <a:t>и може видаляти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7070131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00" dirty="0"/>
                        <a:t>ч</a:t>
                      </a:r>
                      <a:r>
                        <a:rPr lang="ru-CH" sz="1000" dirty="0"/>
                        <a:t>и може архівуватти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1000395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00" dirty="0"/>
                        <a:t>ч</a:t>
                      </a:r>
                      <a:r>
                        <a:rPr lang="ru-CH" sz="1000" dirty="0"/>
                        <a:t>и може разорхірувати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5530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934598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0999" y="785097"/>
            <a:ext cx="371147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Таблиці та зв'язки 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База даних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48DDACF4-7A29-AAFA-A6BA-3C701D9CEF25}"/>
              </a:ext>
            </a:extLst>
          </p:cNvPr>
          <p:cNvGraphicFramePr>
            <a:graphicFrameLocks noGrp="1"/>
          </p:cNvGraphicFramePr>
          <p:nvPr/>
        </p:nvGraphicFramePr>
        <p:xfrm>
          <a:off x="380999" y="1597980"/>
          <a:ext cx="1438923" cy="170884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38923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Користувачі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b="0" dirty="0"/>
                        <a:t>н</a:t>
                      </a:r>
                      <a:r>
                        <a:rPr lang="ru-CH" sz="1000" b="0" dirty="0"/>
                        <a:t>омер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нікнейм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пошта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3152160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телефон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24843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dirty="0"/>
                        <a:t>х</a:t>
                      </a:r>
                      <a:r>
                        <a:rPr lang="ru-CH" sz="1000" dirty="0"/>
                        <a:t>еш-пароль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7070131"/>
                  </a:ext>
                </a:extLst>
              </a:tr>
            </a:tbl>
          </a:graphicData>
        </a:graphic>
      </p:graphicFrame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48B9208F-40D3-5666-3790-EB02A031BE42}"/>
              </a:ext>
            </a:extLst>
          </p:cNvPr>
          <p:cNvGraphicFramePr>
            <a:graphicFrameLocks noGrp="1"/>
          </p:cNvGraphicFramePr>
          <p:nvPr/>
        </p:nvGraphicFramePr>
        <p:xfrm>
          <a:off x="5570912" y="1597980"/>
          <a:ext cx="1578033" cy="225851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78033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Ролі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b="0" dirty="0"/>
                        <a:t>номер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назва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dirty="0"/>
                        <a:t>ч</a:t>
                      </a:r>
                      <a:r>
                        <a:rPr lang="ru-CH" sz="1000" dirty="0"/>
                        <a:t>и може створювати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3152160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00" dirty="0"/>
                        <a:t>ч</a:t>
                      </a:r>
                      <a:r>
                        <a:rPr lang="ru-CH" sz="1000" dirty="0"/>
                        <a:t>и може реадагувати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24843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00" dirty="0"/>
                        <a:t>ч</a:t>
                      </a:r>
                      <a:r>
                        <a:rPr lang="ru-CH" sz="1000" dirty="0"/>
                        <a:t>и може видаляти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7070131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00" dirty="0"/>
                        <a:t>ч</a:t>
                      </a:r>
                      <a:r>
                        <a:rPr lang="ru-CH" sz="1000" dirty="0"/>
                        <a:t>и може архівуватти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1000395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00" dirty="0"/>
                        <a:t>ч</a:t>
                      </a:r>
                      <a:r>
                        <a:rPr lang="ru-CH" sz="1000" dirty="0"/>
                        <a:t>и може разорхірувати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5530073"/>
                  </a:ext>
                </a:extLst>
              </a:tr>
            </a:tbl>
          </a:graphicData>
        </a:graphic>
      </p:graphicFrame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9D19D021-37F8-EE33-7AA9-D52FADE1D4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377963"/>
              </p:ext>
            </p:extLst>
          </p:nvPr>
        </p:nvGraphicFramePr>
        <p:xfrm>
          <a:off x="2784073" y="2010234"/>
          <a:ext cx="1578032" cy="8843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78032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Ролі користувачів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endParaRPr lang="ru-CH" sz="1000" b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endParaRPr lang="ru-CH" sz="10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83915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0999" y="785097"/>
            <a:ext cx="371147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Таблиці та зв'язки 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База даних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48DDACF4-7A29-AAFA-A6BA-3C701D9CEF25}"/>
              </a:ext>
            </a:extLst>
          </p:cNvPr>
          <p:cNvGraphicFramePr>
            <a:graphicFrameLocks noGrp="1"/>
          </p:cNvGraphicFramePr>
          <p:nvPr/>
        </p:nvGraphicFramePr>
        <p:xfrm>
          <a:off x="380999" y="1597980"/>
          <a:ext cx="1438923" cy="170884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38923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Користувачі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b="0" dirty="0"/>
                        <a:t>н</a:t>
                      </a:r>
                      <a:r>
                        <a:rPr lang="ru-CH" sz="1000" b="0" dirty="0"/>
                        <a:t>омер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нікнейм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пошта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3152160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телефон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24843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dirty="0"/>
                        <a:t>х</a:t>
                      </a:r>
                      <a:r>
                        <a:rPr lang="ru-CH" sz="1000" dirty="0"/>
                        <a:t>еш-пароль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7070131"/>
                  </a:ext>
                </a:extLst>
              </a:tr>
            </a:tbl>
          </a:graphicData>
        </a:graphic>
      </p:graphicFrame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48B9208F-40D3-5666-3790-EB02A031BE42}"/>
              </a:ext>
            </a:extLst>
          </p:cNvPr>
          <p:cNvGraphicFramePr>
            <a:graphicFrameLocks noGrp="1"/>
          </p:cNvGraphicFramePr>
          <p:nvPr/>
        </p:nvGraphicFramePr>
        <p:xfrm>
          <a:off x="5570912" y="1597980"/>
          <a:ext cx="1578033" cy="225851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78033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Ролі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b="0" dirty="0"/>
                        <a:t>номер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назва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dirty="0"/>
                        <a:t>ч</a:t>
                      </a:r>
                      <a:r>
                        <a:rPr lang="ru-CH" sz="1000" dirty="0"/>
                        <a:t>и може створювати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3152160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00" dirty="0"/>
                        <a:t>ч</a:t>
                      </a:r>
                      <a:r>
                        <a:rPr lang="ru-CH" sz="1000" dirty="0"/>
                        <a:t>и може реадагувати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24843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00" dirty="0"/>
                        <a:t>ч</a:t>
                      </a:r>
                      <a:r>
                        <a:rPr lang="ru-CH" sz="1000" dirty="0"/>
                        <a:t>и може видаляти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7070131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00" dirty="0"/>
                        <a:t>ч</a:t>
                      </a:r>
                      <a:r>
                        <a:rPr lang="ru-CH" sz="1000" dirty="0"/>
                        <a:t>и може архівуватти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1000395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00" dirty="0"/>
                        <a:t>ч</a:t>
                      </a:r>
                      <a:r>
                        <a:rPr lang="ru-CH" sz="1000" dirty="0"/>
                        <a:t>и може разорхірувати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5530073"/>
                  </a:ext>
                </a:extLst>
              </a:tr>
            </a:tbl>
          </a:graphicData>
        </a:graphic>
      </p:graphicFrame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9D19D021-37F8-EE33-7AA9-D52FADE1D4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034801"/>
              </p:ext>
            </p:extLst>
          </p:nvPr>
        </p:nvGraphicFramePr>
        <p:xfrm>
          <a:off x="2784073" y="2010234"/>
          <a:ext cx="1578032" cy="8843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78032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Ролі користувачів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b="0" dirty="0"/>
                        <a:t>номер користувача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номер ролі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998674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0999" y="785097"/>
            <a:ext cx="371147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Таблиці та зв'язки 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База даних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48DDACF4-7A29-AAFA-A6BA-3C701D9CE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760873"/>
              </p:ext>
            </p:extLst>
          </p:nvPr>
        </p:nvGraphicFramePr>
        <p:xfrm>
          <a:off x="380999" y="1597980"/>
          <a:ext cx="1438923" cy="170884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38923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Користувачі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b="1" dirty="0"/>
                        <a:t>н</a:t>
                      </a:r>
                      <a:r>
                        <a:rPr lang="ru-CH" sz="1000" b="1" dirty="0"/>
                        <a:t>омер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нікнейм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пошта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3152160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телефон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24843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dirty="0"/>
                        <a:t>х</a:t>
                      </a:r>
                      <a:r>
                        <a:rPr lang="ru-CH" sz="1000" dirty="0"/>
                        <a:t>еш-пароль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7070131"/>
                  </a:ext>
                </a:extLst>
              </a:tr>
            </a:tbl>
          </a:graphicData>
        </a:graphic>
      </p:graphicFrame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48B9208F-40D3-5666-3790-EB02A031B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504975"/>
              </p:ext>
            </p:extLst>
          </p:nvPr>
        </p:nvGraphicFramePr>
        <p:xfrm>
          <a:off x="5570912" y="1597980"/>
          <a:ext cx="1578033" cy="225851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78033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Ролі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b="1" dirty="0"/>
                        <a:t>номер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назва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dirty="0"/>
                        <a:t>ч</a:t>
                      </a:r>
                      <a:r>
                        <a:rPr lang="ru-CH" sz="1000" dirty="0"/>
                        <a:t>и може створювати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3152160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00" dirty="0"/>
                        <a:t>ч</a:t>
                      </a:r>
                      <a:r>
                        <a:rPr lang="ru-CH" sz="1000" dirty="0"/>
                        <a:t>и може реадагувати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24843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00" dirty="0"/>
                        <a:t>ч</a:t>
                      </a:r>
                      <a:r>
                        <a:rPr lang="ru-CH" sz="1000" dirty="0"/>
                        <a:t>и може видаляти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7070131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00" dirty="0"/>
                        <a:t>ч</a:t>
                      </a:r>
                      <a:r>
                        <a:rPr lang="ru-CH" sz="1000" dirty="0"/>
                        <a:t>и може архівуватти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1000395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00" dirty="0"/>
                        <a:t>ч</a:t>
                      </a:r>
                      <a:r>
                        <a:rPr lang="ru-CH" sz="1000" dirty="0"/>
                        <a:t>и може разорхірувати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5530073"/>
                  </a:ext>
                </a:extLst>
              </a:tr>
            </a:tbl>
          </a:graphicData>
        </a:graphic>
      </p:graphicFrame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9D19D021-37F8-EE33-7AA9-D52FADE1D4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195600"/>
              </p:ext>
            </p:extLst>
          </p:nvPr>
        </p:nvGraphicFramePr>
        <p:xfrm>
          <a:off x="2784073" y="2010234"/>
          <a:ext cx="1578032" cy="8843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78032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Ролі користувачів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b="0" dirty="0"/>
                        <a:t>номер користувача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номер ролі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3C9B5D4-A851-61CC-A9FD-0115BC7882DE}"/>
              </a:ext>
            </a:extLst>
          </p:cNvPr>
          <p:cNvSpPr txBox="1"/>
          <p:nvPr/>
        </p:nvSpPr>
        <p:spPr>
          <a:xfrm>
            <a:off x="-27641" y="1865790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D40E7E-5238-6552-12AD-7C97D2E0C386}"/>
              </a:ext>
            </a:extLst>
          </p:cNvPr>
          <p:cNvSpPr txBox="1"/>
          <p:nvPr/>
        </p:nvSpPr>
        <p:spPr>
          <a:xfrm rot="10800000">
            <a:off x="7223829" y="1865790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</p:spTree>
    <p:extLst>
      <p:ext uri="{BB962C8B-B14F-4D97-AF65-F5344CB8AC3E}">
        <p14:creationId xmlns:p14="http://schemas.microsoft.com/office/powerpoint/2010/main" val="164473433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0999" y="785097"/>
            <a:ext cx="371147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Таблиці та зв'язки 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База даних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48DDACF4-7A29-AAFA-A6BA-3C701D9CEF25}"/>
              </a:ext>
            </a:extLst>
          </p:cNvPr>
          <p:cNvGraphicFramePr>
            <a:graphicFrameLocks noGrp="1"/>
          </p:cNvGraphicFramePr>
          <p:nvPr/>
        </p:nvGraphicFramePr>
        <p:xfrm>
          <a:off x="380999" y="1597980"/>
          <a:ext cx="1438923" cy="170884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38923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Користувачі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b="1" dirty="0"/>
                        <a:t>н</a:t>
                      </a:r>
                      <a:r>
                        <a:rPr lang="ru-CH" sz="1000" b="1" dirty="0"/>
                        <a:t>омер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нікнейм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пошта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3152160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телефон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24843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dirty="0"/>
                        <a:t>х</a:t>
                      </a:r>
                      <a:r>
                        <a:rPr lang="ru-CH" sz="1000" dirty="0"/>
                        <a:t>еш-пароль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7070131"/>
                  </a:ext>
                </a:extLst>
              </a:tr>
            </a:tbl>
          </a:graphicData>
        </a:graphic>
      </p:graphicFrame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48B9208F-40D3-5666-3790-EB02A031BE42}"/>
              </a:ext>
            </a:extLst>
          </p:cNvPr>
          <p:cNvGraphicFramePr>
            <a:graphicFrameLocks noGrp="1"/>
          </p:cNvGraphicFramePr>
          <p:nvPr/>
        </p:nvGraphicFramePr>
        <p:xfrm>
          <a:off x="5570912" y="1597980"/>
          <a:ext cx="1578033" cy="225851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78033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Ролі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b="1" dirty="0"/>
                        <a:t>номер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назва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dirty="0"/>
                        <a:t>ч</a:t>
                      </a:r>
                      <a:r>
                        <a:rPr lang="ru-CH" sz="1000" dirty="0"/>
                        <a:t>и може створювати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3152160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00" dirty="0"/>
                        <a:t>ч</a:t>
                      </a:r>
                      <a:r>
                        <a:rPr lang="ru-CH" sz="1000" dirty="0"/>
                        <a:t>и може реадагувати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24843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00" dirty="0"/>
                        <a:t>ч</a:t>
                      </a:r>
                      <a:r>
                        <a:rPr lang="ru-CH" sz="1000" dirty="0"/>
                        <a:t>и може видаляти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7070131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00" dirty="0"/>
                        <a:t>ч</a:t>
                      </a:r>
                      <a:r>
                        <a:rPr lang="ru-CH" sz="1000" dirty="0"/>
                        <a:t>и може архівуватти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1000395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00" dirty="0"/>
                        <a:t>ч</a:t>
                      </a:r>
                      <a:r>
                        <a:rPr lang="ru-CH" sz="1000" dirty="0"/>
                        <a:t>и може разорхірувати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5530073"/>
                  </a:ext>
                </a:extLst>
              </a:tr>
            </a:tbl>
          </a:graphicData>
        </a:graphic>
      </p:graphicFrame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9D19D021-37F8-EE33-7AA9-D52FADE1D4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421638"/>
              </p:ext>
            </p:extLst>
          </p:nvPr>
        </p:nvGraphicFramePr>
        <p:xfrm>
          <a:off x="2784073" y="2010234"/>
          <a:ext cx="1578032" cy="88433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78032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Ролі користувачів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b="0" dirty="0"/>
                        <a:t>номер користувача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номер ролі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3C9B5D4-A851-61CC-A9FD-0115BC7882DE}"/>
              </a:ext>
            </a:extLst>
          </p:cNvPr>
          <p:cNvSpPr txBox="1"/>
          <p:nvPr/>
        </p:nvSpPr>
        <p:spPr>
          <a:xfrm>
            <a:off x="-27641" y="1865790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D40E7E-5238-6552-12AD-7C97D2E0C386}"/>
              </a:ext>
            </a:extLst>
          </p:cNvPr>
          <p:cNvSpPr txBox="1"/>
          <p:nvPr/>
        </p:nvSpPr>
        <p:spPr>
          <a:xfrm rot="10800000">
            <a:off x="7223829" y="1865790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53B2F77A-BFA5-7BBD-71FA-B22217D7F30D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819922" y="2082522"/>
            <a:ext cx="964151" cy="369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4AF9059B-02E7-9363-50BE-4ECA22E68910}"/>
              </a:ext>
            </a:extLst>
          </p:cNvPr>
          <p:cNvCxnSpPr>
            <a:cxnSpLocks/>
          </p:cNvCxnSpPr>
          <p:nvPr/>
        </p:nvCxnSpPr>
        <p:spPr>
          <a:xfrm flipH="1">
            <a:off x="4362105" y="2082522"/>
            <a:ext cx="1208807" cy="677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353295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База даних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3671995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997" y="1532661"/>
            <a:ext cx="1333025" cy="133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Ядро серверу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pic>
        <p:nvPicPr>
          <p:cNvPr id="3" name="Google Shape;326;p28">
            <a:extLst>
              <a:ext uri="{FF2B5EF4-FFF2-40B4-BE49-F238E27FC236}">
                <a16:creationId xmlns:a16="http://schemas.microsoft.com/office/drawing/2014/main" id="{F0863EA3-2F57-578E-4AD3-583D93FF93B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997" y="3279314"/>
            <a:ext cx="1333025" cy="133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4B3365-946D-6C31-6849-4E609A9AC29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714022" y="1877009"/>
            <a:ext cx="865609" cy="69474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00A09D-5503-2387-3CF0-EBD7E193CCB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775109" y="3664113"/>
            <a:ext cx="743434" cy="56342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701BF97-1DF9-EEE9-8C0C-6D9EB8C33FE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3005948" y="2748727"/>
            <a:ext cx="584200" cy="539750"/>
          </a:xfrm>
          <a:prstGeom prst="rect">
            <a:avLst/>
          </a:prstGeom>
        </p:spPr>
      </p:pic>
      <p:sp>
        <p:nvSpPr>
          <p:cNvPr id="6" name="Google Shape;332;p28">
            <a:extLst>
              <a:ext uri="{FF2B5EF4-FFF2-40B4-BE49-F238E27FC236}">
                <a16:creationId xmlns:a16="http://schemas.microsoft.com/office/drawing/2014/main" id="{6A553AB5-E6E2-A55A-7D92-A4C2CDF89E0D}"/>
              </a:ext>
            </a:extLst>
          </p:cNvPr>
          <p:cNvSpPr txBox="1"/>
          <p:nvPr/>
        </p:nvSpPr>
        <p:spPr>
          <a:xfrm>
            <a:off x="5172680" y="2375752"/>
            <a:ext cx="1007002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Сервер</a:t>
            </a:r>
            <a:endParaRPr lang="de-CH" sz="700" dirty="0">
              <a:solidFill>
                <a:srgbClr val="7F7F7F"/>
              </a:solidFill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8A7C9276-0D8F-2A45-057B-3A5B820F7ED2}"/>
              </a:ext>
            </a:extLst>
          </p:cNvPr>
          <p:cNvSpPr/>
          <p:nvPr/>
        </p:nvSpPr>
        <p:spPr>
          <a:xfrm>
            <a:off x="5106838" y="1917209"/>
            <a:ext cx="1138686" cy="1138686"/>
          </a:xfrm>
          <a:prstGeom prst="ellipse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>
              <a:solidFill>
                <a:srgbClr val="7F7F7F"/>
              </a:solidFill>
            </a:endParaRPr>
          </a:p>
        </p:txBody>
      </p:sp>
      <p:sp>
        <p:nvSpPr>
          <p:cNvPr id="7" name="Google Shape;331;p28">
            <a:extLst>
              <a:ext uri="{FF2B5EF4-FFF2-40B4-BE49-F238E27FC236}">
                <a16:creationId xmlns:a16="http://schemas.microsoft.com/office/drawing/2014/main" id="{1090BBBE-16B1-0077-5749-4231A043B189}"/>
              </a:ext>
            </a:extLst>
          </p:cNvPr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</a:t>
            </a: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126634204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0999" y="785097"/>
            <a:ext cx="371147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Моделі даних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База даних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258678504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0999" y="785097"/>
            <a:ext cx="371147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Моделі даних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База даних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B457CCE3-0E2D-8DF5-9CE7-97FE01DC5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401182"/>
              </p:ext>
            </p:extLst>
          </p:nvPr>
        </p:nvGraphicFramePr>
        <p:xfrm>
          <a:off x="380999" y="1464977"/>
          <a:ext cx="1438923" cy="170884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38923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Користувачі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b="0" dirty="0"/>
                        <a:t>н</a:t>
                      </a:r>
                      <a:r>
                        <a:rPr lang="ru-CH" sz="1000" b="0" dirty="0"/>
                        <a:t>омер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нікнейм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пошта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3152160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телефон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24843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dirty="0"/>
                        <a:t>х</a:t>
                      </a:r>
                      <a:r>
                        <a:rPr lang="ru-CH" sz="1000" dirty="0"/>
                        <a:t>еш-пароль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70701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360513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0999" y="785097"/>
            <a:ext cx="371147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Моделі даних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База даних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B457CCE3-0E2D-8DF5-9CE7-97FE01DC5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582473"/>
              </p:ext>
            </p:extLst>
          </p:nvPr>
        </p:nvGraphicFramePr>
        <p:xfrm>
          <a:off x="380999" y="1464977"/>
          <a:ext cx="1438923" cy="170884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38923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Користувачі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b="0" dirty="0"/>
                        <a:t>н</a:t>
                      </a:r>
                      <a:r>
                        <a:rPr lang="ru-CH" sz="1000" b="0" dirty="0"/>
                        <a:t>омер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нікнейм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пошта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3152160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телефон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24843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dirty="0"/>
                        <a:t>х</a:t>
                      </a:r>
                      <a:r>
                        <a:rPr lang="ru-CH" sz="1000" dirty="0"/>
                        <a:t>еш-пароль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7070131"/>
                  </a:ext>
                </a:extLst>
              </a:tr>
            </a:tbl>
          </a:graphicData>
        </a:graphic>
      </p:graphicFrame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AEF79616-980F-6449-8993-754AEEAE6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978078"/>
              </p:ext>
            </p:extLst>
          </p:nvPr>
        </p:nvGraphicFramePr>
        <p:xfrm>
          <a:off x="7324077" y="2319400"/>
          <a:ext cx="1438923" cy="253335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38923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Стаття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b="0" dirty="0"/>
                        <a:t>н</a:t>
                      </a:r>
                      <a:r>
                        <a:rPr lang="ru-CH" sz="1000" b="0" dirty="0"/>
                        <a:t>омер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заголовок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опис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3152160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dirty="0"/>
                        <a:t>дата публікації</a:t>
                      </a:r>
                      <a:endParaRPr lang="ru-C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24843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slug</a:t>
                      </a:r>
                      <a:endParaRPr lang="ru-C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7070131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seo-</a:t>
                      </a:r>
                      <a:r>
                        <a:rPr lang="ru-RU" sz="1000" dirty="0"/>
                        <a:t>дані</a:t>
                      </a:r>
                      <a:endParaRPr lang="ru-C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561019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dirty="0"/>
                        <a:t>п</a:t>
                      </a:r>
                      <a:r>
                        <a:rPr lang="ru-CH" sz="1000" dirty="0"/>
                        <a:t>ервью картинка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5065921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статистка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01058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306106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0999" y="785097"/>
            <a:ext cx="371147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Моделі даних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База даних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B457CCE3-0E2D-8DF5-9CE7-97FE01DC51FE}"/>
              </a:ext>
            </a:extLst>
          </p:cNvPr>
          <p:cNvGraphicFramePr>
            <a:graphicFrameLocks noGrp="1"/>
          </p:cNvGraphicFramePr>
          <p:nvPr/>
        </p:nvGraphicFramePr>
        <p:xfrm>
          <a:off x="380999" y="1464977"/>
          <a:ext cx="1438923" cy="170884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38923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Користувачі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b="0" dirty="0"/>
                        <a:t>н</a:t>
                      </a:r>
                      <a:r>
                        <a:rPr lang="ru-CH" sz="1000" b="0" dirty="0"/>
                        <a:t>омер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нікнейм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пошта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3152160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телефон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24843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dirty="0"/>
                        <a:t>х</a:t>
                      </a:r>
                      <a:r>
                        <a:rPr lang="ru-CH" sz="1000" dirty="0"/>
                        <a:t>еш-пароль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7070131"/>
                  </a:ext>
                </a:extLst>
              </a:tr>
            </a:tbl>
          </a:graphicData>
        </a:graphic>
      </p:graphicFrame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AEF79616-980F-6449-8993-754AEEAE6492}"/>
              </a:ext>
            </a:extLst>
          </p:cNvPr>
          <p:cNvGraphicFramePr>
            <a:graphicFrameLocks noGrp="1"/>
          </p:cNvGraphicFramePr>
          <p:nvPr/>
        </p:nvGraphicFramePr>
        <p:xfrm>
          <a:off x="7324077" y="2319400"/>
          <a:ext cx="1438923" cy="253335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38923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Стаття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b="0" dirty="0"/>
                        <a:t>н</a:t>
                      </a:r>
                      <a:r>
                        <a:rPr lang="ru-CH" sz="1000" b="0" dirty="0"/>
                        <a:t>омер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заголовок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опис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3152160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dirty="0"/>
                        <a:t>дата публікації</a:t>
                      </a:r>
                      <a:endParaRPr lang="ru-C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24843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slug</a:t>
                      </a:r>
                      <a:endParaRPr lang="ru-C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7070131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seo-</a:t>
                      </a:r>
                      <a:r>
                        <a:rPr lang="ru-RU" sz="1000" dirty="0"/>
                        <a:t>дані</a:t>
                      </a:r>
                      <a:endParaRPr lang="ru-C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561019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dirty="0"/>
                        <a:t>п</a:t>
                      </a:r>
                      <a:r>
                        <a:rPr lang="ru-CH" sz="1000" dirty="0"/>
                        <a:t>ервью картинка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5065921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статистка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0105846"/>
                  </a:ext>
                </a:extLst>
              </a:tr>
            </a:tbl>
          </a:graphicData>
        </a:graphic>
      </p:graphicFrame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0E0A67C-8F88-FC90-72AE-69656C79EB1D}"/>
              </a:ext>
            </a:extLst>
          </p:cNvPr>
          <p:cNvGrpSpPr/>
          <p:nvPr/>
        </p:nvGrpSpPr>
        <p:grpSpPr>
          <a:xfrm>
            <a:off x="3612606" y="1277540"/>
            <a:ext cx="1438922" cy="1438922"/>
            <a:chOff x="4572000" y="529976"/>
            <a:chExt cx="1138686" cy="1138686"/>
          </a:xfrm>
        </p:grpSpPr>
        <p:sp>
          <p:nvSpPr>
            <p:cNvPr id="5" name="Google Shape;332;p28">
              <a:extLst>
                <a:ext uri="{FF2B5EF4-FFF2-40B4-BE49-F238E27FC236}">
                  <a16:creationId xmlns:a16="http://schemas.microsoft.com/office/drawing/2014/main" id="{62A9AF86-8F6E-6CF7-73C5-B9B07DA165E2}"/>
                </a:ext>
              </a:extLst>
            </p:cNvPr>
            <p:cNvSpPr txBox="1"/>
            <p:nvPr/>
          </p:nvSpPr>
          <p:spPr>
            <a:xfrm>
              <a:off x="4572000" y="917766"/>
              <a:ext cx="1138685" cy="3507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Таблиця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користувачів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1939886E-91E1-D5E5-BE22-3955D301781A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7" name="Скругленная соединительная линия 6">
            <a:extLst>
              <a:ext uri="{FF2B5EF4-FFF2-40B4-BE49-F238E27FC236}">
                <a16:creationId xmlns:a16="http://schemas.microsoft.com/office/drawing/2014/main" id="{7B42A64A-B553-C7B0-D819-F354E8A905D3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819922" y="1654233"/>
            <a:ext cx="1792684" cy="34276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24955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0999" y="785097"/>
            <a:ext cx="371147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Моделі даних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База даних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B457CCE3-0E2D-8DF5-9CE7-97FE01DC51FE}"/>
              </a:ext>
            </a:extLst>
          </p:cNvPr>
          <p:cNvGraphicFramePr>
            <a:graphicFrameLocks noGrp="1"/>
          </p:cNvGraphicFramePr>
          <p:nvPr/>
        </p:nvGraphicFramePr>
        <p:xfrm>
          <a:off x="380999" y="1464977"/>
          <a:ext cx="1438923" cy="170884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38923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Користувачі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b="0" dirty="0"/>
                        <a:t>н</a:t>
                      </a:r>
                      <a:r>
                        <a:rPr lang="ru-CH" sz="1000" b="0" dirty="0"/>
                        <a:t>омер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нікнейм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пошта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3152160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телефон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24843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dirty="0"/>
                        <a:t>х</a:t>
                      </a:r>
                      <a:r>
                        <a:rPr lang="ru-CH" sz="1000" dirty="0"/>
                        <a:t>еш-пароль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7070131"/>
                  </a:ext>
                </a:extLst>
              </a:tr>
            </a:tbl>
          </a:graphicData>
        </a:graphic>
      </p:graphicFrame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AEF79616-980F-6449-8993-754AEEAE6492}"/>
              </a:ext>
            </a:extLst>
          </p:cNvPr>
          <p:cNvGraphicFramePr>
            <a:graphicFrameLocks noGrp="1"/>
          </p:cNvGraphicFramePr>
          <p:nvPr/>
        </p:nvGraphicFramePr>
        <p:xfrm>
          <a:off x="7324077" y="2319400"/>
          <a:ext cx="1438923" cy="253335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38923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Стаття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b="0" dirty="0"/>
                        <a:t>н</a:t>
                      </a:r>
                      <a:r>
                        <a:rPr lang="ru-CH" sz="1000" b="0" dirty="0"/>
                        <a:t>омер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заголовок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опис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3152160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dirty="0"/>
                        <a:t>дата публікації</a:t>
                      </a:r>
                      <a:endParaRPr lang="ru-C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24843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slug</a:t>
                      </a:r>
                      <a:endParaRPr lang="ru-C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7070131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seo-</a:t>
                      </a:r>
                      <a:r>
                        <a:rPr lang="ru-RU" sz="1000" dirty="0"/>
                        <a:t>дані</a:t>
                      </a:r>
                      <a:endParaRPr lang="ru-C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561019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dirty="0"/>
                        <a:t>п</a:t>
                      </a:r>
                      <a:r>
                        <a:rPr lang="ru-CH" sz="1000" dirty="0"/>
                        <a:t>ервью картинка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5065921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статистка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0105846"/>
                  </a:ext>
                </a:extLst>
              </a:tr>
            </a:tbl>
          </a:graphicData>
        </a:graphic>
      </p:graphicFrame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0E0A67C-8F88-FC90-72AE-69656C79EB1D}"/>
              </a:ext>
            </a:extLst>
          </p:cNvPr>
          <p:cNvGrpSpPr/>
          <p:nvPr/>
        </p:nvGrpSpPr>
        <p:grpSpPr>
          <a:xfrm>
            <a:off x="3612606" y="1277540"/>
            <a:ext cx="1438922" cy="1438922"/>
            <a:chOff x="4572000" y="529976"/>
            <a:chExt cx="1138686" cy="1138686"/>
          </a:xfrm>
        </p:grpSpPr>
        <p:sp>
          <p:nvSpPr>
            <p:cNvPr id="5" name="Google Shape;332;p28">
              <a:extLst>
                <a:ext uri="{FF2B5EF4-FFF2-40B4-BE49-F238E27FC236}">
                  <a16:creationId xmlns:a16="http://schemas.microsoft.com/office/drawing/2014/main" id="{62A9AF86-8F6E-6CF7-73C5-B9B07DA165E2}"/>
                </a:ext>
              </a:extLst>
            </p:cNvPr>
            <p:cNvSpPr txBox="1"/>
            <p:nvPr/>
          </p:nvSpPr>
          <p:spPr>
            <a:xfrm>
              <a:off x="4572000" y="917766"/>
              <a:ext cx="1138685" cy="3507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Таблиця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користувачів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1939886E-91E1-D5E5-BE22-3955D301781A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7" name="Скругленная соединительная линия 6">
            <a:extLst>
              <a:ext uri="{FF2B5EF4-FFF2-40B4-BE49-F238E27FC236}">
                <a16:creationId xmlns:a16="http://schemas.microsoft.com/office/drawing/2014/main" id="{7B42A64A-B553-C7B0-D819-F354E8A905D3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819922" y="1654233"/>
            <a:ext cx="1792684" cy="34276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Скругленная соединительная линия 7">
            <a:extLst>
              <a:ext uri="{FF2B5EF4-FFF2-40B4-BE49-F238E27FC236}">
                <a16:creationId xmlns:a16="http://schemas.microsoft.com/office/drawing/2014/main" id="{95C20289-287D-1E31-48CB-19C7E9FBCF27}"/>
              </a:ext>
            </a:extLst>
          </p:cNvPr>
          <p:cNvCxnSpPr>
            <a:cxnSpLocks/>
            <a:endCxn id="13" idx="6"/>
          </p:cNvCxnSpPr>
          <p:nvPr/>
        </p:nvCxnSpPr>
        <p:spPr>
          <a:xfrm rot="10800000" flipV="1">
            <a:off x="5051529" y="2485505"/>
            <a:ext cx="2272553" cy="123350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90EC529B-4281-989F-45A2-23C037659453}"/>
              </a:ext>
            </a:extLst>
          </p:cNvPr>
          <p:cNvGrpSpPr/>
          <p:nvPr/>
        </p:nvGrpSpPr>
        <p:grpSpPr>
          <a:xfrm>
            <a:off x="3612606" y="2999546"/>
            <a:ext cx="1438922" cy="1438922"/>
            <a:chOff x="4572000" y="529976"/>
            <a:chExt cx="1138686" cy="1138686"/>
          </a:xfrm>
        </p:grpSpPr>
        <p:sp>
          <p:nvSpPr>
            <p:cNvPr id="12" name="Google Shape;332;p28">
              <a:extLst>
                <a:ext uri="{FF2B5EF4-FFF2-40B4-BE49-F238E27FC236}">
                  <a16:creationId xmlns:a16="http://schemas.microsoft.com/office/drawing/2014/main" id="{F162DABB-D1CE-A33C-3DD9-C41461DF0821}"/>
                </a:ext>
              </a:extLst>
            </p:cNvPr>
            <p:cNvSpPr txBox="1"/>
            <p:nvPr/>
          </p:nvSpPr>
          <p:spPr>
            <a:xfrm>
              <a:off x="4572000" y="917766"/>
              <a:ext cx="1138685" cy="3507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Таблиця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статтей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059ABE33-EC44-8263-933D-DFF23DB04514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35003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0999" y="785097"/>
            <a:ext cx="371147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Моделі даних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База даних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B457CCE3-0E2D-8DF5-9CE7-97FE01DC51FE}"/>
              </a:ext>
            </a:extLst>
          </p:cNvPr>
          <p:cNvGraphicFramePr>
            <a:graphicFrameLocks noGrp="1"/>
          </p:cNvGraphicFramePr>
          <p:nvPr/>
        </p:nvGraphicFramePr>
        <p:xfrm>
          <a:off x="380999" y="1464977"/>
          <a:ext cx="1438923" cy="170884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38923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Користувачі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b="0" dirty="0"/>
                        <a:t>н</a:t>
                      </a:r>
                      <a:r>
                        <a:rPr lang="ru-CH" sz="1000" b="0" dirty="0"/>
                        <a:t>омер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нікнейм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пошта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3152160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телефон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24843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dirty="0"/>
                        <a:t>х</a:t>
                      </a:r>
                      <a:r>
                        <a:rPr lang="ru-CH" sz="1000" dirty="0"/>
                        <a:t>еш-пароль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7070131"/>
                  </a:ext>
                </a:extLst>
              </a:tr>
            </a:tbl>
          </a:graphicData>
        </a:graphic>
      </p:graphicFrame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AEF79616-980F-6449-8993-754AEEAE6492}"/>
              </a:ext>
            </a:extLst>
          </p:cNvPr>
          <p:cNvGraphicFramePr>
            <a:graphicFrameLocks noGrp="1"/>
          </p:cNvGraphicFramePr>
          <p:nvPr/>
        </p:nvGraphicFramePr>
        <p:xfrm>
          <a:off x="7324077" y="2319400"/>
          <a:ext cx="1438923" cy="253335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38923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Стаття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b="0" dirty="0"/>
                        <a:t>н</a:t>
                      </a:r>
                      <a:r>
                        <a:rPr lang="ru-CH" sz="1000" b="0" dirty="0"/>
                        <a:t>омер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заголовок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опис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3152160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dirty="0"/>
                        <a:t>дата публікації</a:t>
                      </a:r>
                      <a:endParaRPr lang="ru-C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24843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slug</a:t>
                      </a:r>
                      <a:endParaRPr lang="ru-C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7070131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seo-</a:t>
                      </a:r>
                      <a:r>
                        <a:rPr lang="ru-RU" sz="1000" dirty="0"/>
                        <a:t>дані</a:t>
                      </a:r>
                      <a:endParaRPr lang="ru-C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561019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dirty="0"/>
                        <a:t>п</a:t>
                      </a:r>
                      <a:r>
                        <a:rPr lang="ru-CH" sz="1000" dirty="0"/>
                        <a:t>ервью картинка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5065921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статистка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0105846"/>
                  </a:ext>
                </a:extLst>
              </a:tr>
            </a:tbl>
          </a:graphicData>
        </a:graphic>
      </p:graphicFrame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0E0A67C-8F88-FC90-72AE-69656C79EB1D}"/>
              </a:ext>
            </a:extLst>
          </p:cNvPr>
          <p:cNvGrpSpPr/>
          <p:nvPr/>
        </p:nvGrpSpPr>
        <p:grpSpPr>
          <a:xfrm>
            <a:off x="3612606" y="1277540"/>
            <a:ext cx="1438922" cy="1438922"/>
            <a:chOff x="4572000" y="529976"/>
            <a:chExt cx="1138686" cy="1138686"/>
          </a:xfrm>
        </p:grpSpPr>
        <p:sp>
          <p:nvSpPr>
            <p:cNvPr id="5" name="Google Shape;332;p28">
              <a:extLst>
                <a:ext uri="{FF2B5EF4-FFF2-40B4-BE49-F238E27FC236}">
                  <a16:creationId xmlns:a16="http://schemas.microsoft.com/office/drawing/2014/main" id="{62A9AF86-8F6E-6CF7-73C5-B9B07DA165E2}"/>
                </a:ext>
              </a:extLst>
            </p:cNvPr>
            <p:cNvSpPr txBox="1"/>
            <p:nvPr/>
          </p:nvSpPr>
          <p:spPr>
            <a:xfrm>
              <a:off x="4572000" y="917766"/>
              <a:ext cx="1138685" cy="3507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Таблиця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користувачів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1939886E-91E1-D5E5-BE22-3955D301781A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7" name="Скругленная соединительная линия 6">
            <a:extLst>
              <a:ext uri="{FF2B5EF4-FFF2-40B4-BE49-F238E27FC236}">
                <a16:creationId xmlns:a16="http://schemas.microsoft.com/office/drawing/2014/main" id="{7B42A64A-B553-C7B0-D819-F354E8A905D3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819922" y="1654233"/>
            <a:ext cx="1792684" cy="34276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Скругленная соединительная линия 7">
            <a:extLst>
              <a:ext uri="{FF2B5EF4-FFF2-40B4-BE49-F238E27FC236}">
                <a16:creationId xmlns:a16="http://schemas.microsoft.com/office/drawing/2014/main" id="{95C20289-287D-1E31-48CB-19C7E9FBCF27}"/>
              </a:ext>
            </a:extLst>
          </p:cNvPr>
          <p:cNvCxnSpPr>
            <a:cxnSpLocks/>
            <a:endCxn id="13" idx="6"/>
          </p:cNvCxnSpPr>
          <p:nvPr/>
        </p:nvCxnSpPr>
        <p:spPr>
          <a:xfrm rot="10800000" flipV="1">
            <a:off x="5051529" y="2485505"/>
            <a:ext cx="2272553" cy="123350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90EC529B-4281-989F-45A2-23C037659453}"/>
              </a:ext>
            </a:extLst>
          </p:cNvPr>
          <p:cNvGrpSpPr/>
          <p:nvPr/>
        </p:nvGrpSpPr>
        <p:grpSpPr>
          <a:xfrm>
            <a:off x="3612606" y="2999546"/>
            <a:ext cx="1438922" cy="1438922"/>
            <a:chOff x="4572000" y="529976"/>
            <a:chExt cx="1138686" cy="1138686"/>
          </a:xfrm>
        </p:grpSpPr>
        <p:sp>
          <p:nvSpPr>
            <p:cNvPr id="12" name="Google Shape;332;p28">
              <a:extLst>
                <a:ext uri="{FF2B5EF4-FFF2-40B4-BE49-F238E27FC236}">
                  <a16:creationId xmlns:a16="http://schemas.microsoft.com/office/drawing/2014/main" id="{F162DABB-D1CE-A33C-3DD9-C41461DF0821}"/>
                </a:ext>
              </a:extLst>
            </p:cNvPr>
            <p:cNvSpPr txBox="1"/>
            <p:nvPr/>
          </p:nvSpPr>
          <p:spPr>
            <a:xfrm>
              <a:off x="4572000" y="917766"/>
              <a:ext cx="1138685" cy="3507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Таблиця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статтей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059ABE33-EC44-8263-933D-DFF23DB04514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sp>
        <p:nvSpPr>
          <p:cNvPr id="14" name="Прямоугольник с двумя учесеченными противолежащими углами 13">
            <a:extLst>
              <a:ext uri="{FF2B5EF4-FFF2-40B4-BE49-F238E27FC236}">
                <a16:creationId xmlns:a16="http://schemas.microsoft.com/office/drawing/2014/main" id="{F3A92A20-766A-0D8F-4EAF-79D9EB753EC6}"/>
              </a:ext>
            </a:extLst>
          </p:cNvPr>
          <p:cNvSpPr/>
          <p:nvPr/>
        </p:nvSpPr>
        <p:spPr>
          <a:xfrm>
            <a:off x="4012283" y="626253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5" name="Google Shape;332;p28">
            <a:extLst>
              <a:ext uri="{FF2B5EF4-FFF2-40B4-BE49-F238E27FC236}">
                <a16:creationId xmlns:a16="http://schemas.microsoft.com/office/drawing/2014/main" id="{74320B91-E639-9474-A22F-A91DE80F4926}"/>
              </a:ext>
            </a:extLst>
          </p:cNvPr>
          <p:cNvSpPr txBox="1"/>
          <p:nvPr/>
        </p:nvSpPr>
        <p:spPr>
          <a:xfrm>
            <a:off x="4249510" y="723855"/>
            <a:ext cx="1138685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Users</a:t>
            </a: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Table</a:t>
            </a:r>
            <a:endParaRPr lang="de-CH" sz="700" b="1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53258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0999" y="785097"/>
            <a:ext cx="371147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Моделі даних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База даних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B457CCE3-0E2D-8DF5-9CE7-97FE01DC51FE}"/>
              </a:ext>
            </a:extLst>
          </p:cNvPr>
          <p:cNvGraphicFramePr>
            <a:graphicFrameLocks noGrp="1"/>
          </p:cNvGraphicFramePr>
          <p:nvPr/>
        </p:nvGraphicFramePr>
        <p:xfrm>
          <a:off x="380999" y="1464977"/>
          <a:ext cx="1438923" cy="170884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38923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Користувачі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b="0" dirty="0"/>
                        <a:t>н</a:t>
                      </a:r>
                      <a:r>
                        <a:rPr lang="ru-CH" sz="1000" b="0" dirty="0"/>
                        <a:t>омер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нікнейм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пошта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3152160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телефон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24843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dirty="0"/>
                        <a:t>х</a:t>
                      </a:r>
                      <a:r>
                        <a:rPr lang="ru-CH" sz="1000" dirty="0"/>
                        <a:t>еш-пароль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7070131"/>
                  </a:ext>
                </a:extLst>
              </a:tr>
            </a:tbl>
          </a:graphicData>
        </a:graphic>
      </p:graphicFrame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AEF79616-980F-6449-8993-754AEEAE6492}"/>
              </a:ext>
            </a:extLst>
          </p:cNvPr>
          <p:cNvGraphicFramePr>
            <a:graphicFrameLocks noGrp="1"/>
          </p:cNvGraphicFramePr>
          <p:nvPr/>
        </p:nvGraphicFramePr>
        <p:xfrm>
          <a:off x="7324077" y="2319400"/>
          <a:ext cx="1438923" cy="253335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38923">
                  <a:extLst>
                    <a:ext uri="{9D8B030D-6E8A-4147-A177-3AD203B41FA5}">
                      <a16:colId xmlns:a16="http://schemas.microsoft.com/office/drawing/2014/main" val="2164591460"/>
                    </a:ext>
                  </a:extLst>
                </a:gridCol>
              </a:tblGrid>
              <a:tr h="334666">
                <a:tc>
                  <a:txBody>
                    <a:bodyPr/>
                    <a:lstStyle/>
                    <a:p>
                      <a:pPr algn="l"/>
                      <a:r>
                        <a:rPr lang="ru-CH" sz="1200" dirty="0"/>
                        <a:t>Стаття</a:t>
                      </a:r>
                    </a:p>
                  </a:txBody>
                  <a:tcPr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879696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b="0" dirty="0"/>
                        <a:t>н</a:t>
                      </a:r>
                      <a:r>
                        <a:rPr lang="ru-CH" sz="1000" b="0" dirty="0"/>
                        <a:t>омер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12837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заголовок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88954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опис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3152160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dirty="0"/>
                        <a:t>дата публікації</a:t>
                      </a:r>
                      <a:endParaRPr lang="ru-C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248432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slug</a:t>
                      </a:r>
                      <a:endParaRPr lang="ru-C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7070131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seo-</a:t>
                      </a:r>
                      <a:r>
                        <a:rPr lang="ru-RU" sz="1000" dirty="0"/>
                        <a:t>дані</a:t>
                      </a:r>
                      <a:endParaRPr lang="ru-C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5610199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RU" sz="1000" dirty="0"/>
                        <a:t>п</a:t>
                      </a:r>
                      <a:r>
                        <a:rPr lang="ru-CH" sz="1000" dirty="0"/>
                        <a:t>ервью картинка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5065921"/>
                  </a:ext>
                </a:extLst>
              </a:tr>
              <a:tr h="274836">
                <a:tc>
                  <a:txBody>
                    <a:bodyPr/>
                    <a:lstStyle/>
                    <a:p>
                      <a:pPr algn="l"/>
                      <a:r>
                        <a:rPr lang="ru-CH" sz="1000" dirty="0"/>
                        <a:t>статистка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0105846"/>
                  </a:ext>
                </a:extLst>
              </a:tr>
            </a:tbl>
          </a:graphicData>
        </a:graphic>
      </p:graphicFrame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0E0A67C-8F88-FC90-72AE-69656C79EB1D}"/>
              </a:ext>
            </a:extLst>
          </p:cNvPr>
          <p:cNvGrpSpPr/>
          <p:nvPr/>
        </p:nvGrpSpPr>
        <p:grpSpPr>
          <a:xfrm>
            <a:off x="3612606" y="1277540"/>
            <a:ext cx="1438922" cy="1438922"/>
            <a:chOff x="4572000" y="529976"/>
            <a:chExt cx="1138686" cy="1138686"/>
          </a:xfrm>
        </p:grpSpPr>
        <p:sp>
          <p:nvSpPr>
            <p:cNvPr id="5" name="Google Shape;332;p28">
              <a:extLst>
                <a:ext uri="{FF2B5EF4-FFF2-40B4-BE49-F238E27FC236}">
                  <a16:creationId xmlns:a16="http://schemas.microsoft.com/office/drawing/2014/main" id="{62A9AF86-8F6E-6CF7-73C5-B9B07DA165E2}"/>
                </a:ext>
              </a:extLst>
            </p:cNvPr>
            <p:cNvSpPr txBox="1"/>
            <p:nvPr/>
          </p:nvSpPr>
          <p:spPr>
            <a:xfrm>
              <a:off x="4572000" y="917766"/>
              <a:ext cx="1138685" cy="3507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Таблиця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користувачів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1939886E-91E1-D5E5-BE22-3955D301781A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7" name="Скругленная соединительная линия 6">
            <a:extLst>
              <a:ext uri="{FF2B5EF4-FFF2-40B4-BE49-F238E27FC236}">
                <a16:creationId xmlns:a16="http://schemas.microsoft.com/office/drawing/2014/main" id="{7B42A64A-B553-C7B0-D819-F354E8A905D3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819922" y="1654233"/>
            <a:ext cx="1792684" cy="34276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Скругленная соединительная линия 7">
            <a:extLst>
              <a:ext uri="{FF2B5EF4-FFF2-40B4-BE49-F238E27FC236}">
                <a16:creationId xmlns:a16="http://schemas.microsoft.com/office/drawing/2014/main" id="{95C20289-287D-1E31-48CB-19C7E9FBCF27}"/>
              </a:ext>
            </a:extLst>
          </p:cNvPr>
          <p:cNvCxnSpPr>
            <a:cxnSpLocks/>
            <a:endCxn id="13" idx="6"/>
          </p:cNvCxnSpPr>
          <p:nvPr/>
        </p:nvCxnSpPr>
        <p:spPr>
          <a:xfrm rot="10800000" flipV="1">
            <a:off x="5051529" y="2485505"/>
            <a:ext cx="2272553" cy="123350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90EC529B-4281-989F-45A2-23C037659453}"/>
              </a:ext>
            </a:extLst>
          </p:cNvPr>
          <p:cNvGrpSpPr/>
          <p:nvPr/>
        </p:nvGrpSpPr>
        <p:grpSpPr>
          <a:xfrm>
            <a:off x="3612606" y="2999546"/>
            <a:ext cx="1438922" cy="1438922"/>
            <a:chOff x="4572000" y="529976"/>
            <a:chExt cx="1138686" cy="1138686"/>
          </a:xfrm>
        </p:grpSpPr>
        <p:sp>
          <p:nvSpPr>
            <p:cNvPr id="12" name="Google Shape;332;p28">
              <a:extLst>
                <a:ext uri="{FF2B5EF4-FFF2-40B4-BE49-F238E27FC236}">
                  <a16:creationId xmlns:a16="http://schemas.microsoft.com/office/drawing/2014/main" id="{F162DABB-D1CE-A33C-3DD9-C41461DF0821}"/>
                </a:ext>
              </a:extLst>
            </p:cNvPr>
            <p:cNvSpPr txBox="1"/>
            <p:nvPr/>
          </p:nvSpPr>
          <p:spPr>
            <a:xfrm>
              <a:off x="4572000" y="917766"/>
              <a:ext cx="1138685" cy="3507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Таблиця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статтей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059ABE33-EC44-8263-933D-DFF23DB04514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sp>
        <p:nvSpPr>
          <p:cNvPr id="14" name="Прямоугольник с двумя учесеченными противолежащими углами 13">
            <a:extLst>
              <a:ext uri="{FF2B5EF4-FFF2-40B4-BE49-F238E27FC236}">
                <a16:creationId xmlns:a16="http://schemas.microsoft.com/office/drawing/2014/main" id="{F3A92A20-766A-0D8F-4EAF-79D9EB753EC6}"/>
              </a:ext>
            </a:extLst>
          </p:cNvPr>
          <p:cNvSpPr/>
          <p:nvPr/>
        </p:nvSpPr>
        <p:spPr>
          <a:xfrm>
            <a:off x="4012283" y="626253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5" name="Google Shape;332;p28">
            <a:extLst>
              <a:ext uri="{FF2B5EF4-FFF2-40B4-BE49-F238E27FC236}">
                <a16:creationId xmlns:a16="http://schemas.microsoft.com/office/drawing/2014/main" id="{74320B91-E639-9474-A22F-A91DE80F4926}"/>
              </a:ext>
            </a:extLst>
          </p:cNvPr>
          <p:cNvSpPr txBox="1"/>
          <p:nvPr/>
        </p:nvSpPr>
        <p:spPr>
          <a:xfrm>
            <a:off x="4249510" y="723855"/>
            <a:ext cx="1138685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Users</a:t>
            </a: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Table</a:t>
            </a:r>
            <a:endParaRPr lang="de-CH" sz="700" b="1" dirty="0">
              <a:solidFill>
                <a:srgbClr val="7F7F7F"/>
              </a:solidFill>
            </a:endParaRPr>
          </a:p>
        </p:txBody>
      </p:sp>
      <p:sp>
        <p:nvSpPr>
          <p:cNvPr id="17" name="Прямоугольник с двумя учесеченными противолежащими углами 16">
            <a:extLst>
              <a:ext uri="{FF2B5EF4-FFF2-40B4-BE49-F238E27FC236}">
                <a16:creationId xmlns:a16="http://schemas.microsoft.com/office/drawing/2014/main" id="{37D20446-933F-F610-9452-A7643CCE0013}"/>
              </a:ext>
            </a:extLst>
          </p:cNvPr>
          <p:cNvSpPr/>
          <p:nvPr/>
        </p:nvSpPr>
        <p:spPr>
          <a:xfrm>
            <a:off x="5051527" y="4438468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8" name="Google Shape;332;p28">
            <a:extLst>
              <a:ext uri="{FF2B5EF4-FFF2-40B4-BE49-F238E27FC236}">
                <a16:creationId xmlns:a16="http://schemas.microsoft.com/office/drawing/2014/main" id="{B4887DB1-1202-B08A-9F79-8DD583A27AFE}"/>
              </a:ext>
            </a:extLst>
          </p:cNvPr>
          <p:cNvSpPr txBox="1"/>
          <p:nvPr/>
        </p:nvSpPr>
        <p:spPr>
          <a:xfrm>
            <a:off x="5121382" y="4538600"/>
            <a:ext cx="143892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Article</a:t>
            </a:r>
            <a:r>
              <a:rPr lang="de-CH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s</a:t>
            </a: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Table</a:t>
            </a:r>
            <a:endParaRPr lang="de-CH" sz="7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98518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0999" y="785097"/>
            <a:ext cx="371147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Моделі даних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База даних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0E0A67C-8F88-FC90-72AE-69656C79EB1D}"/>
              </a:ext>
            </a:extLst>
          </p:cNvPr>
          <p:cNvGrpSpPr/>
          <p:nvPr/>
        </p:nvGrpSpPr>
        <p:grpSpPr>
          <a:xfrm>
            <a:off x="3612606" y="1277540"/>
            <a:ext cx="1438922" cy="1438922"/>
            <a:chOff x="4572000" y="529976"/>
            <a:chExt cx="1138686" cy="1138686"/>
          </a:xfrm>
        </p:grpSpPr>
        <p:sp>
          <p:nvSpPr>
            <p:cNvPr id="5" name="Google Shape;332;p28">
              <a:extLst>
                <a:ext uri="{FF2B5EF4-FFF2-40B4-BE49-F238E27FC236}">
                  <a16:creationId xmlns:a16="http://schemas.microsoft.com/office/drawing/2014/main" id="{62A9AF86-8F6E-6CF7-73C5-B9B07DA165E2}"/>
                </a:ext>
              </a:extLst>
            </p:cNvPr>
            <p:cNvSpPr txBox="1"/>
            <p:nvPr/>
          </p:nvSpPr>
          <p:spPr>
            <a:xfrm>
              <a:off x="4572000" y="917766"/>
              <a:ext cx="1138685" cy="3507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Таблиця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користувачів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1939886E-91E1-D5E5-BE22-3955D301781A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90EC529B-4281-989F-45A2-23C037659453}"/>
              </a:ext>
            </a:extLst>
          </p:cNvPr>
          <p:cNvGrpSpPr/>
          <p:nvPr/>
        </p:nvGrpSpPr>
        <p:grpSpPr>
          <a:xfrm>
            <a:off x="3612606" y="2999546"/>
            <a:ext cx="1438922" cy="1438922"/>
            <a:chOff x="4572000" y="529976"/>
            <a:chExt cx="1138686" cy="1138686"/>
          </a:xfrm>
        </p:grpSpPr>
        <p:sp>
          <p:nvSpPr>
            <p:cNvPr id="12" name="Google Shape;332;p28">
              <a:extLst>
                <a:ext uri="{FF2B5EF4-FFF2-40B4-BE49-F238E27FC236}">
                  <a16:creationId xmlns:a16="http://schemas.microsoft.com/office/drawing/2014/main" id="{F162DABB-D1CE-A33C-3DD9-C41461DF0821}"/>
                </a:ext>
              </a:extLst>
            </p:cNvPr>
            <p:cNvSpPr txBox="1"/>
            <p:nvPr/>
          </p:nvSpPr>
          <p:spPr>
            <a:xfrm>
              <a:off x="4572000" y="917766"/>
              <a:ext cx="1138685" cy="3507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Таблиця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статтей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059ABE33-EC44-8263-933D-DFF23DB04514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sp>
        <p:nvSpPr>
          <p:cNvPr id="14" name="Прямоугольник с двумя учесеченными противолежащими углами 13">
            <a:extLst>
              <a:ext uri="{FF2B5EF4-FFF2-40B4-BE49-F238E27FC236}">
                <a16:creationId xmlns:a16="http://schemas.microsoft.com/office/drawing/2014/main" id="{F3A92A20-766A-0D8F-4EAF-79D9EB753EC6}"/>
              </a:ext>
            </a:extLst>
          </p:cNvPr>
          <p:cNvSpPr/>
          <p:nvPr/>
        </p:nvSpPr>
        <p:spPr>
          <a:xfrm>
            <a:off x="4012283" y="626253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5" name="Google Shape;332;p28">
            <a:extLst>
              <a:ext uri="{FF2B5EF4-FFF2-40B4-BE49-F238E27FC236}">
                <a16:creationId xmlns:a16="http://schemas.microsoft.com/office/drawing/2014/main" id="{74320B91-E639-9474-A22F-A91DE80F4926}"/>
              </a:ext>
            </a:extLst>
          </p:cNvPr>
          <p:cNvSpPr txBox="1"/>
          <p:nvPr/>
        </p:nvSpPr>
        <p:spPr>
          <a:xfrm>
            <a:off x="4249510" y="723855"/>
            <a:ext cx="1138685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Users</a:t>
            </a: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Table</a:t>
            </a:r>
            <a:endParaRPr lang="de-CH" sz="700" b="1" dirty="0">
              <a:solidFill>
                <a:srgbClr val="7F7F7F"/>
              </a:solidFill>
            </a:endParaRPr>
          </a:p>
        </p:txBody>
      </p:sp>
      <p:sp>
        <p:nvSpPr>
          <p:cNvPr id="17" name="Прямоугольник с двумя учесеченными противолежащими углами 16">
            <a:extLst>
              <a:ext uri="{FF2B5EF4-FFF2-40B4-BE49-F238E27FC236}">
                <a16:creationId xmlns:a16="http://schemas.microsoft.com/office/drawing/2014/main" id="{37D20446-933F-F610-9452-A7643CCE0013}"/>
              </a:ext>
            </a:extLst>
          </p:cNvPr>
          <p:cNvSpPr/>
          <p:nvPr/>
        </p:nvSpPr>
        <p:spPr>
          <a:xfrm>
            <a:off x="5051527" y="4438468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8" name="Google Shape;332;p28">
            <a:extLst>
              <a:ext uri="{FF2B5EF4-FFF2-40B4-BE49-F238E27FC236}">
                <a16:creationId xmlns:a16="http://schemas.microsoft.com/office/drawing/2014/main" id="{B4887DB1-1202-B08A-9F79-8DD583A27AFE}"/>
              </a:ext>
            </a:extLst>
          </p:cNvPr>
          <p:cNvSpPr txBox="1"/>
          <p:nvPr/>
        </p:nvSpPr>
        <p:spPr>
          <a:xfrm>
            <a:off x="5121382" y="4538600"/>
            <a:ext cx="143892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Article</a:t>
            </a:r>
            <a:r>
              <a:rPr lang="de-CH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s</a:t>
            </a: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Table</a:t>
            </a:r>
            <a:endParaRPr lang="de-CH" sz="7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5552BF-0583-34E2-A7C2-E6DE522D8F4A}"/>
              </a:ext>
            </a:extLst>
          </p:cNvPr>
          <p:cNvSpPr txBox="1"/>
          <p:nvPr/>
        </p:nvSpPr>
        <p:spPr>
          <a:xfrm>
            <a:off x="3531330" y="626253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78B9C1-0F9C-E742-4C1A-3BE444F887A6}"/>
              </a:ext>
            </a:extLst>
          </p:cNvPr>
          <p:cNvSpPr txBox="1"/>
          <p:nvPr/>
        </p:nvSpPr>
        <p:spPr>
          <a:xfrm>
            <a:off x="4558736" y="4451909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</p:spTree>
    <p:extLst>
      <p:ext uri="{BB962C8B-B14F-4D97-AF65-F5344CB8AC3E}">
        <p14:creationId xmlns:p14="http://schemas.microsoft.com/office/powerpoint/2010/main" val="25960683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0999" y="785097"/>
            <a:ext cx="371147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Моделі даних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База даних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0E0A67C-8F88-FC90-72AE-69656C79EB1D}"/>
              </a:ext>
            </a:extLst>
          </p:cNvPr>
          <p:cNvGrpSpPr/>
          <p:nvPr/>
        </p:nvGrpSpPr>
        <p:grpSpPr>
          <a:xfrm>
            <a:off x="3612606" y="1277540"/>
            <a:ext cx="1438922" cy="1438922"/>
            <a:chOff x="4572000" y="529976"/>
            <a:chExt cx="1138686" cy="1138686"/>
          </a:xfrm>
        </p:grpSpPr>
        <p:sp>
          <p:nvSpPr>
            <p:cNvPr id="5" name="Google Shape;332;p28">
              <a:extLst>
                <a:ext uri="{FF2B5EF4-FFF2-40B4-BE49-F238E27FC236}">
                  <a16:creationId xmlns:a16="http://schemas.microsoft.com/office/drawing/2014/main" id="{62A9AF86-8F6E-6CF7-73C5-B9B07DA165E2}"/>
                </a:ext>
              </a:extLst>
            </p:cNvPr>
            <p:cNvSpPr txBox="1"/>
            <p:nvPr/>
          </p:nvSpPr>
          <p:spPr>
            <a:xfrm>
              <a:off x="4572000" y="917766"/>
              <a:ext cx="1138685" cy="3507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Таблиця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користувачів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1939886E-91E1-D5E5-BE22-3955D301781A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90EC529B-4281-989F-45A2-23C037659453}"/>
              </a:ext>
            </a:extLst>
          </p:cNvPr>
          <p:cNvGrpSpPr/>
          <p:nvPr/>
        </p:nvGrpSpPr>
        <p:grpSpPr>
          <a:xfrm>
            <a:off x="3612606" y="2999546"/>
            <a:ext cx="1438922" cy="1438922"/>
            <a:chOff x="4572000" y="529976"/>
            <a:chExt cx="1138686" cy="1138686"/>
          </a:xfrm>
        </p:grpSpPr>
        <p:sp>
          <p:nvSpPr>
            <p:cNvPr id="12" name="Google Shape;332;p28">
              <a:extLst>
                <a:ext uri="{FF2B5EF4-FFF2-40B4-BE49-F238E27FC236}">
                  <a16:creationId xmlns:a16="http://schemas.microsoft.com/office/drawing/2014/main" id="{F162DABB-D1CE-A33C-3DD9-C41461DF0821}"/>
                </a:ext>
              </a:extLst>
            </p:cNvPr>
            <p:cNvSpPr txBox="1"/>
            <p:nvPr/>
          </p:nvSpPr>
          <p:spPr>
            <a:xfrm>
              <a:off x="4572000" y="917766"/>
              <a:ext cx="1138685" cy="3507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Таблиця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статтей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059ABE33-EC44-8263-933D-DFF23DB04514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sp>
        <p:nvSpPr>
          <p:cNvPr id="14" name="Прямоугольник с двумя учесеченными противолежащими углами 13">
            <a:extLst>
              <a:ext uri="{FF2B5EF4-FFF2-40B4-BE49-F238E27FC236}">
                <a16:creationId xmlns:a16="http://schemas.microsoft.com/office/drawing/2014/main" id="{F3A92A20-766A-0D8F-4EAF-79D9EB753EC6}"/>
              </a:ext>
            </a:extLst>
          </p:cNvPr>
          <p:cNvSpPr/>
          <p:nvPr/>
        </p:nvSpPr>
        <p:spPr>
          <a:xfrm>
            <a:off x="4012283" y="626253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5" name="Google Shape;332;p28">
            <a:extLst>
              <a:ext uri="{FF2B5EF4-FFF2-40B4-BE49-F238E27FC236}">
                <a16:creationId xmlns:a16="http://schemas.microsoft.com/office/drawing/2014/main" id="{74320B91-E639-9474-A22F-A91DE80F4926}"/>
              </a:ext>
            </a:extLst>
          </p:cNvPr>
          <p:cNvSpPr txBox="1"/>
          <p:nvPr/>
        </p:nvSpPr>
        <p:spPr>
          <a:xfrm>
            <a:off x="4249510" y="723855"/>
            <a:ext cx="1138685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Users</a:t>
            </a: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Table</a:t>
            </a:r>
            <a:endParaRPr lang="de-CH" sz="700" b="1" dirty="0">
              <a:solidFill>
                <a:srgbClr val="7F7F7F"/>
              </a:solidFill>
            </a:endParaRPr>
          </a:p>
        </p:txBody>
      </p:sp>
      <p:sp>
        <p:nvSpPr>
          <p:cNvPr id="17" name="Прямоугольник с двумя учесеченными противолежащими углами 16">
            <a:extLst>
              <a:ext uri="{FF2B5EF4-FFF2-40B4-BE49-F238E27FC236}">
                <a16:creationId xmlns:a16="http://schemas.microsoft.com/office/drawing/2014/main" id="{37D20446-933F-F610-9452-A7643CCE0013}"/>
              </a:ext>
            </a:extLst>
          </p:cNvPr>
          <p:cNvSpPr/>
          <p:nvPr/>
        </p:nvSpPr>
        <p:spPr>
          <a:xfrm>
            <a:off x="5051527" y="4438468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8" name="Google Shape;332;p28">
            <a:extLst>
              <a:ext uri="{FF2B5EF4-FFF2-40B4-BE49-F238E27FC236}">
                <a16:creationId xmlns:a16="http://schemas.microsoft.com/office/drawing/2014/main" id="{B4887DB1-1202-B08A-9F79-8DD583A27AFE}"/>
              </a:ext>
            </a:extLst>
          </p:cNvPr>
          <p:cNvSpPr txBox="1"/>
          <p:nvPr/>
        </p:nvSpPr>
        <p:spPr>
          <a:xfrm>
            <a:off x="5121382" y="4538600"/>
            <a:ext cx="143892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Article</a:t>
            </a:r>
            <a:r>
              <a:rPr lang="de-CH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s</a:t>
            </a: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Table</a:t>
            </a:r>
            <a:endParaRPr lang="de-CH" sz="7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5552BF-0583-34E2-A7C2-E6DE522D8F4A}"/>
              </a:ext>
            </a:extLst>
          </p:cNvPr>
          <p:cNvSpPr txBox="1"/>
          <p:nvPr/>
        </p:nvSpPr>
        <p:spPr>
          <a:xfrm>
            <a:off x="3531330" y="626253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78B9C1-0F9C-E742-4C1A-3BE444F887A6}"/>
              </a:ext>
            </a:extLst>
          </p:cNvPr>
          <p:cNvSpPr txBox="1"/>
          <p:nvPr/>
        </p:nvSpPr>
        <p:spPr>
          <a:xfrm>
            <a:off x="4558736" y="4451909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69996E-194F-DC2C-0256-4DFB2BF516DA}"/>
              </a:ext>
            </a:extLst>
          </p:cNvPr>
          <p:cNvSpPr txBox="1"/>
          <p:nvPr/>
        </p:nvSpPr>
        <p:spPr>
          <a:xfrm>
            <a:off x="5388195" y="1100070"/>
            <a:ext cx="3621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отримати запис користувача по </a:t>
            </a:r>
            <a:r>
              <a:rPr lang="en-US" noProof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" name="Скругленная соединительная линия 2">
            <a:extLst>
              <a:ext uri="{FF2B5EF4-FFF2-40B4-BE49-F238E27FC236}">
                <a16:creationId xmlns:a16="http://schemas.microsoft.com/office/drawing/2014/main" id="{0C877DEB-CD95-C1B1-65BE-F4126FD201B4}"/>
              </a:ext>
            </a:extLst>
          </p:cNvPr>
          <p:cNvCxnSpPr>
            <a:cxnSpLocks/>
            <a:stCxn id="6" idx="7"/>
            <a:endCxn id="2" idx="1"/>
          </p:cNvCxnSpPr>
          <p:nvPr/>
        </p:nvCxnSpPr>
        <p:spPr>
          <a:xfrm rot="5400000" flipH="1" flipV="1">
            <a:off x="4997346" y="1097416"/>
            <a:ext cx="234306" cy="54739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00555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0999" y="785097"/>
            <a:ext cx="371147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Моделі даних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База даних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0E0A67C-8F88-FC90-72AE-69656C79EB1D}"/>
              </a:ext>
            </a:extLst>
          </p:cNvPr>
          <p:cNvGrpSpPr/>
          <p:nvPr/>
        </p:nvGrpSpPr>
        <p:grpSpPr>
          <a:xfrm>
            <a:off x="3612606" y="1277540"/>
            <a:ext cx="1438922" cy="1438922"/>
            <a:chOff x="4572000" y="529976"/>
            <a:chExt cx="1138686" cy="1138686"/>
          </a:xfrm>
        </p:grpSpPr>
        <p:sp>
          <p:nvSpPr>
            <p:cNvPr id="5" name="Google Shape;332;p28">
              <a:extLst>
                <a:ext uri="{FF2B5EF4-FFF2-40B4-BE49-F238E27FC236}">
                  <a16:creationId xmlns:a16="http://schemas.microsoft.com/office/drawing/2014/main" id="{62A9AF86-8F6E-6CF7-73C5-B9B07DA165E2}"/>
                </a:ext>
              </a:extLst>
            </p:cNvPr>
            <p:cNvSpPr txBox="1"/>
            <p:nvPr/>
          </p:nvSpPr>
          <p:spPr>
            <a:xfrm>
              <a:off x="4572000" y="917766"/>
              <a:ext cx="1138685" cy="3507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Таблиця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користувачів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1939886E-91E1-D5E5-BE22-3955D301781A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90EC529B-4281-989F-45A2-23C037659453}"/>
              </a:ext>
            </a:extLst>
          </p:cNvPr>
          <p:cNvGrpSpPr/>
          <p:nvPr/>
        </p:nvGrpSpPr>
        <p:grpSpPr>
          <a:xfrm>
            <a:off x="3612606" y="2999546"/>
            <a:ext cx="1438922" cy="1438922"/>
            <a:chOff x="4572000" y="529976"/>
            <a:chExt cx="1138686" cy="1138686"/>
          </a:xfrm>
        </p:grpSpPr>
        <p:sp>
          <p:nvSpPr>
            <p:cNvPr id="12" name="Google Shape;332;p28">
              <a:extLst>
                <a:ext uri="{FF2B5EF4-FFF2-40B4-BE49-F238E27FC236}">
                  <a16:creationId xmlns:a16="http://schemas.microsoft.com/office/drawing/2014/main" id="{F162DABB-D1CE-A33C-3DD9-C41461DF0821}"/>
                </a:ext>
              </a:extLst>
            </p:cNvPr>
            <p:cNvSpPr txBox="1"/>
            <p:nvPr/>
          </p:nvSpPr>
          <p:spPr>
            <a:xfrm>
              <a:off x="4572000" y="917766"/>
              <a:ext cx="1138685" cy="3507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Таблиця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статтей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059ABE33-EC44-8263-933D-DFF23DB04514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sp>
        <p:nvSpPr>
          <p:cNvPr id="14" name="Прямоугольник с двумя учесеченными противолежащими углами 13">
            <a:extLst>
              <a:ext uri="{FF2B5EF4-FFF2-40B4-BE49-F238E27FC236}">
                <a16:creationId xmlns:a16="http://schemas.microsoft.com/office/drawing/2014/main" id="{F3A92A20-766A-0D8F-4EAF-79D9EB753EC6}"/>
              </a:ext>
            </a:extLst>
          </p:cNvPr>
          <p:cNvSpPr/>
          <p:nvPr/>
        </p:nvSpPr>
        <p:spPr>
          <a:xfrm>
            <a:off x="4012283" y="626253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5" name="Google Shape;332;p28">
            <a:extLst>
              <a:ext uri="{FF2B5EF4-FFF2-40B4-BE49-F238E27FC236}">
                <a16:creationId xmlns:a16="http://schemas.microsoft.com/office/drawing/2014/main" id="{74320B91-E639-9474-A22F-A91DE80F4926}"/>
              </a:ext>
            </a:extLst>
          </p:cNvPr>
          <p:cNvSpPr txBox="1"/>
          <p:nvPr/>
        </p:nvSpPr>
        <p:spPr>
          <a:xfrm>
            <a:off x="4249510" y="723855"/>
            <a:ext cx="1138685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Users</a:t>
            </a: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Table</a:t>
            </a:r>
            <a:endParaRPr lang="de-CH" sz="700" b="1" dirty="0">
              <a:solidFill>
                <a:srgbClr val="7F7F7F"/>
              </a:solidFill>
            </a:endParaRPr>
          </a:p>
        </p:txBody>
      </p:sp>
      <p:sp>
        <p:nvSpPr>
          <p:cNvPr id="17" name="Прямоугольник с двумя учесеченными противолежащими углами 16">
            <a:extLst>
              <a:ext uri="{FF2B5EF4-FFF2-40B4-BE49-F238E27FC236}">
                <a16:creationId xmlns:a16="http://schemas.microsoft.com/office/drawing/2014/main" id="{37D20446-933F-F610-9452-A7643CCE0013}"/>
              </a:ext>
            </a:extLst>
          </p:cNvPr>
          <p:cNvSpPr/>
          <p:nvPr/>
        </p:nvSpPr>
        <p:spPr>
          <a:xfrm>
            <a:off x="5051527" y="4438468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8" name="Google Shape;332;p28">
            <a:extLst>
              <a:ext uri="{FF2B5EF4-FFF2-40B4-BE49-F238E27FC236}">
                <a16:creationId xmlns:a16="http://schemas.microsoft.com/office/drawing/2014/main" id="{B4887DB1-1202-B08A-9F79-8DD583A27AFE}"/>
              </a:ext>
            </a:extLst>
          </p:cNvPr>
          <p:cNvSpPr txBox="1"/>
          <p:nvPr/>
        </p:nvSpPr>
        <p:spPr>
          <a:xfrm>
            <a:off x="5121382" y="4538600"/>
            <a:ext cx="143892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Article</a:t>
            </a:r>
            <a:r>
              <a:rPr lang="de-CH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s</a:t>
            </a: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Table</a:t>
            </a:r>
            <a:endParaRPr lang="de-CH" sz="7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5552BF-0583-34E2-A7C2-E6DE522D8F4A}"/>
              </a:ext>
            </a:extLst>
          </p:cNvPr>
          <p:cNvSpPr txBox="1"/>
          <p:nvPr/>
        </p:nvSpPr>
        <p:spPr>
          <a:xfrm>
            <a:off x="3531330" y="626253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78B9C1-0F9C-E742-4C1A-3BE444F887A6}"/>
              </a:ext>
            </a:extLst>
          </p:cNvPr>
          <p:cNvSpPr txBox="1"/>
          <p:nvPr/>
        </p:nvSpPr>
        <p:spPr>
          <a:xfrm>
            <a:off x="4558736" y="4451909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69996E-194F-DC2C-0256-4DFB2BF516DA}"/>
              </a:ext>
            </a:extLst>
          </p:cNvPr>
          <p:cNvSpPr txBox="1"/>
          <p:nvPr/>
        </p:nvSpPr>
        <p:spPr>
          <a:xfrm>
            <a:off x="5388195" y="1100070"/>
            <a:ext cx="3621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отримати запис користувача по </a:t>
            </a:r>
            <a:r>
              <a:rPr lang="en-US" noProof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" name="Скругленная соединительная линия 2">
            <a:extLst>
              <a:ext uri="{FF2B5EF4-FFF2-40B4-BE49-F238E27FC236}">
                <a16:creationId xmlns:a16="http://schemas.microsoft.com/office/drawing/2014/main" id="{0C877DEB-CD95-C1B1-65BE-F4126FD201B4}"/>
              </a:ext>
            </a:extLst>
          </p:cNvPr>
          <p:cNvCxnSpPr>
            <a:cxnSpLocks/>
            <a:stCxn id="6" idx="7"/>
            <a:endCxn id="2" idx="1"/>
          </p:cNvCxnSpPr>
          <p:nvPr/>
        </p:nvCxnSpPr>
        <p:spPr>
          <a:xfrm rot="5400000" flipH="1" flipV="1">
            <a:off x="4997346" y="1097416"/>
            <a:ext cx="234306" cy="54739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7537D1-3177-F330-E915-4525B8E3E340}"/>
              </a:ext>
            </a:extLst>
          </p:cNvPr>
          <p:cNvSpPr txBox="1"/>
          <p:nvPr/>
        </p:nvSpPr>
        <p:spPr>
          <a:xfrm>
            <a:off x="5388195" y="1583621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чи є користувач адміністратором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" name="Скругленная соединительная линия 7">
            <a:extLst>
              <a:ext uri="{FF2B5EF4-FFF2-40B4-BE49-F238E27FC236}">
                <a16:creationId xmlns:a16="http://schemas.microsoft.com/office/drawing/2014/main" id="{7B800087-F815-0339-9A4D-372770F83518}"/>
              </a:ext>
            </a:extLst>
          </p:cNvPr>
          <p:cNvCxnSpPr>
            <a:cxnSpLocks/>
            <a:stCxn id="6" idx="6"/>
            <a:endCxn id="7" idx="1"/>
          </p:cNvCxnSpPr>
          <p:nvPr/>
        </p:nvCxnSpPr>
        <p:spPr>
          <a:xfrm flipV="1">
            <a:off x="5051528" y="1737510"/>
            <a:ext cx="336667" cy="25949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542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997" y="1532661"/>
            <a:ext cx="1333025" cy="133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Ядро серверу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pic>
        <p:nvPicPr>
          <p:cNvPr id="3" name="Google Shape;326;p28">
            <a:extLst>
              <a:ext uri="{FF2B5EF4-FFF2-40B4-BE49-F238E27FC236}">
                <a16:creationId xmlns:a16="http://schemas.microsoft.com/office/drawing/2014/main" id="{F0863EA3-2F57-578E-4AD3-583D93FF93B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997" y="3279314"/>
            <a:ext cx="1333025" cy="133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4B3365-946D-6C31-6849-4E609A9AC29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714022" y="1877009"/>
            <a:ext cx="865609" cy="69474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00A09D-5503-2387-3CF0-EBD7E193CCB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775109" y="3664113"/>
            <a:ext cx="743434" cy="56342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701BF97-1DF9-EEE9-8C0C-6D9EB8C33FE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3005948" y="2748727"/>
            <a:ext cx="584200" cy="539750"/>
          </a:xfrm>
          <a:prstGeom prst="rect">
            <a:avLst/>
          </a:prstGeom>
        </p:spPr>
      </p:pic>
      <p:cxnSp>
        <p:nvCxnSpPr>
          <p:cNvPr id="7" name="Скругленная соединительная линия 6">
            <a:extLst>
              <a:ext uri="{FF2B5EF4-FFF2-40B4-BE49-F238E27FC236}">
                <a16:creationId xmlns:a16="http://schemas.microsoft.com/office/drawing/2014/main" id="{6F2EED9E-50FE-938E-870E-C5D651602831}"/>
              </a:ext>
            </a:extLst>
          </p:cNvPr>
          <p:cNvCxnSpPr>
            <a:cxnSpLocks/>
            <a:stCxn id="4" idx="3"/>
            <a:endCxn id="2" idx="0"/>
          </p:cNvCxnSpPr>
          <p:nvPr/>
        </p:nvCxnSpPr>
        <p:spPr>
          <a:xfrm>
            <a:off x="2579631" y="2224380"/>
            <a:ext cx="718417" cy="52434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Скругленная соединительная линия 8">
            <a:extLst>
              <a:ext uri="{FF2B5EF4-FFF2-40B4-BE49-F238E27FC236}">
                <a16:creationId xmlns:a16="http://schemas.microsoft.com/office/drawing/2014/main" id="{E846F12E-0772-DACA-1A49-AB58A4E17147}"/>
              </a:ext>
            </a:extLst>
          </p:cNvPr>
          <p:cNvCxnSpPr>
            <a:cxnSpLocks/>
            <a:stCxn id="5" idx="3"/>
            <a:endCxn id="2" idx="2"/>
          </p:cNvCxnSpPr>
          <p:nvPr/>
        </p:nvCxnSpPr>
        <p:spPr>
          <a:xfrm flipV="1">
            <a:off x="2518543" y="3288477"/>
            <a:ext cx="779505" cy="65734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332;p28">
            <a:extLst>
              <a:ext uri="{FF2B5EF4-FFF2-40B4-BE49-F238E27FC236}">
                <a16:creationId xmlns:a16="http://schemas.microsoft.com/office/drawing/2014/main" id="{6A553AB5-E6E2-A55A-7D92-A4C2CDF89E0D}"/>
              </a:ext>
            </a:extLst>
          </p:cNvPr>
          <p:cNvSpPr txBox="1"/>
          <p:nvPr/>
        </p:nvSpPr>
        <p:spPr>
          <a:xfrm>
            <a:off x="5172680" y="2375752"/>
            <a:ext cx="1007002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Сервер</a:t>
            </a:r>
            <a:endParaRPr lang="de-CH" sz="700" dirty="0">
              <a:solidFill>
                <a:srgbClr val="7F7F7F"/>
              </a:solidFill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8A7C9276-0D8F-2A45-057B-3A5B820F7ED2}"/>
              </a:ext>
            </a:extLst>
          </p:cNvPr>
          <p:cNvSpPr/>
          <p:nvPr/>
        </p:nvSpPr>
        <p:spPr>
          <a:xfrm>
            <a:off x="5106838" y="1917209"/>
            <a:ext cx="1138686" cy="1138686"/>
          </a:xfrm>
          <a:prstGeom prst="ellipse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>
              <a:solidFill>
                <a:srgbClr val="7F7F7F"/>
              </a:solidFill>
            </a:endParaRPr>
          </a:p>
        </p:txBody>
      </p:sp>
      <p:cxnSp>
        <p:nvCxnSpPr>
          <p:cNvPr id="12" name="Скругленная соединительная линия 11">
            <a:extLst>
              <a:ext uri="{FF2B5EF4-FFF2-40B4-BE49-F238E27FC236}">
                <a16:creationId xmlns:a16="http://schemas.microsoft.com/office/drawing/2014/main" id="{0ECFA3E9-B061-6F12-08B4-0A13CB53880B}"/>
              </a:ext>
            </a:extLst>
          </p:cNvPr>
          <p:cNvCxnSpPr>
            <a:cxnSpLocks/>
            <a:stCxn id="2" idx="3"/>
            <a:endCxn id="8" idx="2"/>
          </p:cNvCxnSpPr>
          <p:nvPr/>
        </p:nvCxnSpPr>
        <p:spPr>
          <a:xfrm flipV="1">
            <a:off x="3590148" y="2486552"/>
            <a:ext cx="1516690" cy="53205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331;p28">
            <a:extLst>
              <a:ext uri="{FF2B5EF4-FFF2-40B4-BE49-F238E27FC236}">
                <a16:creationId xmlns:a16="http://schemas.microsoft.com/office/drawing/2014/main" id="{A39B3169-48DA-5F5B-3A47-6EE22C927B4F}"/>
              </a:ext>
            </a:extLst>
          </p:cNvPr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</a:t>
            </a: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328724928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0999" y="785097"/>
            <a:ext cx="371147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Моделі даних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База даних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0E0A67C-8F88-FC90-72AE-69656C79EB1D}"/>
              </a:ext>
            </a:extLst>
          </p:cNvPr>
          <p:cNvGrpSpPr/>
          <p:nvPr/>
        </p:nvGrpSpPr>
        <p:grpSpPr>
          <a:xfrm>
            <a:off x="3612606" y="1277540"/>
            <a:ext cx="1438922" cy="1438922"/>
            <a:chOff x="4572000" y="529976"/>
            <a:chExt cx="1138686" cy="1138686"/>
          </a:xfrm>
        </p:grpSpPr>
        <p:sp>
          <p:nvSpPr>
            <p:cNvPr id="5" name="Google Shape;332;p28">
              <a:extLst>
                <a:ext uri="{FF2B5EF4-FFF2-40B4-BE49-F238E27FC236}">
                  <a16:creationId xmlns:a16="http://schemas.microsoft.com/office/drawing/2014/main" id="{62A9AF86-8F6E-6CF7-73C5-B9B07DA165E2}"/>
                </a:ext>
              </a:extLst>
            </p:cNvPr>
            <p:cNvSpPr txBox="1"/>
            <p:nvPr/>
          </p:nvSpPr>
          <p:spPr>
            <a:xfrm>
              <a:off x="4572000" y="917766"/>
              <a:ext cx="1138685" cy="3507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Таблиця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користувачів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1939886E-91E1-D5E5-BE22-3955D301781A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90EC529B-4281-989F-45A2-23C037659453}"/>
              </a:ext>
            </a:extLst>
          </p:cNvPr>
          <p:cNvGrpSpPr/>
          <p:nvPr/>
        </p:nvGrpSpPr>
        <p:grpSpPr>
          <a:xfrm>
            <a:off x="3612606" y="2999546"/>
            <a:ext cx="1438922" cy="1438922"/>
            <a:chOff x="4572000" y="529976"/>
            <a:chExt cx="1138686" cy="1138686"/>
          </a:xfrm>
        </p:grpSpPr>
        <p:sp>
          <p:nvSpPr>
            <p:cNvPr id="12" name="Google Shape;332;p28">
              <a:extLst>
                <a:ext uri="{FF2B5EF4-FFF2-40B4-BE49-F238E27FC236}">
                  <a16:creationId xmlns:a16="http://schemas.microsoft.com/office/drawing/2014/main" id="{F162DABB-D1CE-A33C-3DD9-C41461DF0821}"/>
                </a:ext>
              </a:extLst>
            </p:cNvPr>
            <p:cNvSpPr txBox="1"/>
            <p:nvPr/>
          </p:nvSpPr>
          <p:spPr>
            <a:xfrm>
              <a:off x="4572000" y="917766"/>
              <a:ext cx="1138685" cy="3507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Таблиця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статтей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059ABE33-EC44-8263-933D-DFF23DB04514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sp>
        <p:nvSpPr>
          <p:cNvPr id="14" name="Прямоугольник с двумя учесеченными противолежащими углами 13">
            <a:extLst>
              <a:ext uri="{FF2B5EF4-FFF2-40B4-BE49-F238E27FC236}">
                <a16:creationId xmlns:a16="http://schemas.microsoft.com/office/drawing/2014/main" id="{F3A92A20-766A-0D8F-4EAF-79D9EB753EC6}"/>
              </a:ext>
            </a:extLst>
          </p:cNvPr>
          <p:cNvSpPr/>
          <p:nvPr/>
        </p:nvSpPr>
        <p:spPr>
          <a:xfrm>
            <a:off x="4012283" y="626253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5" name="Google Shape;332;p28">
            <a:extLst>
              <a:ext uri="{FF2B5EF4-FFF2-40B4-BE49-F238E27FC236}">
                <a16:creationId xmlns:a16="http://schemas.microsoft.com/office/drawing/2014/main" id="{74320B91-E639-9474-A22F-A91DE80F4926}"/>
              </a:ext>
            </a:extLst>
          </p:cNvPr>
          <p:cNvSpPr txBox="1"/>
          <p:nvPr/>
        </p:nvSpPr>
        <p:spPr>
          <a:xfrm>
            <a:off x="4249510" y="723855"/>
            <a:ext cx="1138685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Users</a:t>
            </a: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Table</a:t>
            </a:r>
            <a:endParaRPr lang="de-CH" sz="700" b="1" dirty="0">
              <a:solidFill>
                <a:srgbClr val="7F7F7F"/>
              </a:solidFill>
            </a:endParaRPr>
          </a:p>
        </p:txBody>
      </p:sp>
      <p:sp>
        <p:nvSpPr>
          <p:cNvPr id="17" name="Прямоугольник с двумя учесеченными противолежащими углами 16">
            <a:extLst>
              <a:ext uri="{FF2B5EF4-FFF2-40B4-BE49-F238E27FC236}">
                <a16:creationId xmlns:a16="http://schemas.microsoft.com/office/drawing/2014/main" id="{37D20446-933F-F610-9452-A7643CCE0013}"/>
              </a:ext>
            </a:extLst>
          </p:cNvPr>
          <p:cNvSpPr/>
          <p:nvPr/>
        </p:nvSpPr>
        <p:spPr>
          <a:xfrm>
            <a:off x="5051527" y="4438468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8" name="Google Shape;332;p28">
            <a:extLst>
              <a:ext uri="{FF2B5EF4-FFF2-40B4-BE49-F238E27FC236}">
                <a16:creationId xmlns:a16="http://schemas.microsoft.com/office/drawing/2014/main" id="{B4887DB1-1202-B08A-9F79-8DD583A27AFE}"/>
              </a:ext>
            </a:extLst>
          </p:cNvPr>
          <p:cNvSpPr txBox="1"/>
          <p:nvPr/>
        </p:nvSpPr>
        <p:spPr>
          <a:xfrm>
            <a:off x="5121382" y="4538600"/>
            <a:ext cx="143892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Article</a:t>
            </a:r>
            <a:r>
              <a:rPr lang="de-CH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s</a:t>
            </a: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Table</a:t>
            </a:r>
            <a:endParaRPr lang="de-CH" sz="7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5552BF-0583-34E2-A7C2-E6DE522D8F4A}"/>
              </a:ext>
            </a:extLst>
          </p:cNvPr>
          <p:cNvSpPr txBox="1"/>
          <p:nvPr/>
        </p:nvSpPr>
        <p:spPr>
          <a:xfrm>
            <a:off x="3531330" y="626253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78B9C1-0F9C-E742-4C1A-3BE444F887A6}"/>
              </a:ext>
            </a:extLst>
          </p:cNvPr>
          <p:cNvSpPr txBox="1"/>
          <p:nvPr/>
        </p:nvSpPr>
        <p:spPr>
          <a:xfrm>
            <a:off x="4558736" y="4451909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69996E-194F-DC2C-0256-4DFB2BF516DA}"/>
              </a:ext>
            </a:extLst>
          </p:cNvPr>
          <p:cNvSpPr txBox="1"/>
          <p:nvPr/>
        </p:nvSpPr>
        <p:spPr>
          <a:xfrm>
            <a:off x="5388195" y="1100070"/>
            <a:ext cx="3621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отримати запис користувача по </a:t>
            </a:r>
            <a:r>
              <a:rPr lang="en-US" noProof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" name="Скругленная соединительная линия 2">
            <a:extLst>
              <a:ext uri="{FF2B5EF4-FFF2-40B4-BE49-F238E27FC236}">
                <a16:creationId xmlns:a16="http://schemas.microsoft.com/office/drawing/2014/main" id="{0C877DEB-CD95-C1B1-65BE-F4126FD201B4}"/>
              </a:ext>
            </a:extLst>
          </p:cNvPr>
          <p:cNvCxnSpPr>
            <a:cxnSpLocks/>
            <a:stCxn id="6" idx="7"/>
            <a:endCxn id="2" idx="1"/>
          </p:cNvCxnSpPr>
          <p:nvPr/>
        </p:nvCxnSpPr>
        <p:spPr>
          <a:xfrm rot="5400000" flipH="1" flipV="1">
            <a:off x="4997346" y="1097416"/>
            <a:ext cx="234306" cy="54739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7537D1-3177-F330-E915-4525B8E3E340}"/>
              </a:ext>
            </a:extLst>
          </p:cNvPr>
          <p:cNvSpPr txBox="1"/>
          <p:nvPr/>
        </p:nvSpPr>
        <p:spPr>
          <a:xfrm>
            <a:off x="5388195" y="1583621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чи є користувач адміністратором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" name="Скругленная соединительная линия 7">
            <a:extLst>
              <a:ext uri="{FF2B5EF4-FFF2-40B4-BE49-F238E27FC236}">
                <a16:creationId xmlns:a16="http://schemas.microsoft.com/office/drawing/2014/main" id="{7B800087-F815-0339-9A4D-372770F83518}"/>
              </a:ext>
            </a:extLst>
          </p:cNvPr>
          <p:cNvCxnSpPr>
            <a:cxnSpLocks/>
            <a:stCxn id="6" idx="6"/>
            <a:endCxn id="7" idx="1"/>
          </p:cNvCxnSpPr>
          <p:nvPr/>
        </p:nvCxnSpPr>
        <p:spPr>
          <a:xfrm flipV="1">
            <a:off x="5051528" y="1737510"/>
            <a:ext cx="336667" cy="25949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5CBD2F4-961A-9842-8E4C-D64052581D72}"/>
              </a:ext>
            </a:extLst>
          </p:cNvPr>
          <p:cNvSpPr txBox="1"/>
          <p:nvPr/>
        </p:nvSpPr>
        <p:spPr>
          <a:xfrm>
            <a:off x="5388195" y="2089307"/>
            <a:ext cx="3406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чи має право створювати статті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9" name="Скругленная соединительная линия 18">
            <a:extLst>
              <a:ext uri="{FF2B5EF4-FFF2-40B4-BE49-F238E27FC236}">
                <a16:creationId xmlns:a16="http://schemas.microsoft.com/office/drawing/2014/main" id="{9CE66566-3868-7B10-4693-D9AF043F0D91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5051527" y="1989177"/>
            <a:ext cx="336668" cy="254019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35532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0999" y="785097"/>
            <a:ext cx="371147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Моделі даних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База даних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0E0A67C-8F88-FC90-72AE-69656C79EB1D}"/>
              </a:ext>
            </a:extLst>
          </p:cNvPr>
          <p:cNvGrpSpPr/>
          <p:nvPr/>
        </p:nvGrpSpPr>
        <p:grpSpPr>
          <a:xfrm>
            <a:off x="3612606" y="1277540"/>
            <a:ext cx="1438922" cy="1438922"/>
            <a:chOff x="4572000" y="529976"/>
            <a:chExt cx="1138686" cy="1138686"/>
          </a:xfrm>
        </p:grpSpPr>
        <p:sp>
          <p:nvSpPr>
            <p:cNvPr id="5" name="Google Shape;332;p28">
              <a:extLst>
                <a:ext uri="{FF2B5EF4-FFF2-40B4-BE49-F238E27FC236}">
                  <a16:creationId xmlns:a16="http://schemas.microsoft.com/office/drawing/2014/main" id="{62A9AF86-8F6E-6CF7-73C5-B9B07DA165E2}"/>
                </a:ext>
              </a:extLst>
            </p:cNvPr>
            <p:cNvSpPr txBox="1"/>
            <p:nvPr/>
          </p:nvSpPr>
          <p:spPr>
            <a:xfrm>
              <a:off x="4572000" y="917766"/>
              <a:ext cx="1138685" cy="3507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Таблиця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користувачів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1939886E-91E1-D5E5-BE22-3955D301781A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90EC529B-4281-989F-45A2-23C037659453}"/>
              </a:ext>
            </a:extLst>
          </p:cNvPr>
          <p:cNvGrpSpPr/>
          <p:nvPr/>
        </p:nvGrpSpPr>
        <p:grpSpPr>
          <a:xfrm>
            <a:off x="3612606" y="2999546"/>
            <a:ext cx="1438922" cy="1438922"/>
            <a:chOff x="4572000" y="529976"/>
            <a:chExt cx="1138686" cy="1138686"/>
          </a:xfrm>
        </p:grpSpPr>
        <p:sp>
          <p:nvSpPr>
            <p:cNvPr id="12" name="Google Shape;332;p28">
              <a:extLst>
                <a:ext uri="{FF2B5EF4-FFF2-40B4-BE49-F238E27FC236}">
                  <a16:creationId xmlns:a16="http://schemas.microsoft.com/office/drawing/2014/main" id="{F162DABB-D1CE-A33C-3DD9-C41461DF0821}"/>
                </a:ext>
              </a:extLst>
            </p:cNvPr>
            <p:cNvSpPr txBox="1"/>
            <p:nvPr/>
          </p:nvSpPr>
          <p:spPr>
            <a:xfrm>
              <a:off x="4572000" y="917766"/>
              <a:ext cx="1138685" cy="3507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Таблиця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статтей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059ABE33-EC44-8263-933D-DFF23DB04514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sp>
        <p:nvSpPr>
          <p:cNvPr id="14" name="Прямоугольник с двумя учесеченными противолежащими углами 13">
            <a:extLst>
              <a:ext uri="{FF2B5EF4-FFF2-40B4-BE49-F238E27FC236}">
                <a16:creationId xmlns:a16="http://schemas.microsoft.com/office/drawing/2014/main" id="{F3A92A20-766A-0D8F-4EAF-79D9EB753EC6}"/>
              </a:ext>
            </a:extLst>
          </p:cNvPr>
          <p:cNvSpPr/>
          <p:nvPr/>
        </p:nvSpPr>
        <p:spPr>
          <a:xfrm>
            <a:off x="4012283" y="626253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5" name="Google Shape;332;p28">
            <a:extLst>
              <a:ext uri="{FF2B5EF4-FFF2-40B4-BE49-F238E27FC236}">
                <a16:creationId xmlns:a16="http://schemas.microsoft.com/office/drawing/2014/main" id="{74320B91-E639-9474-A22F-A91DE80F4926}"/>
              </a:ext>
            </a:extLst>
          </p:cNvPr>
          <p:cNvSpPr txBox="1"/>
          <p:nvPr/>
        </p:nvSpPr>
        <p:spPr>
          <a:xfrm>
            <a:off x="4249510" y="723855"/>
            <a:ext cx="1138685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Users</a:t>
            </a: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Table</a:t>
            </a:r>
            <a:endParaRPr lang="de-CH" sz="700" b="1" dirty="0">
              <a:solidFill>
                <a:srgbClr val="7F7F7F"/>
              </a:solidFill>
            </a:endParaRPr>
          </a:p>
        </p:txBody>
      </p:sp>
      <p:sp>
        <p:nvSpPr>
          <p:cNvPr id="17" name="Прямоугольник с двумя учесеченными противолежащими углами 16">
            <a:extLst>
              <a:ext uri="{FF2B5EF4-FFF2-40B4-BE49-F238E27FC236}">
                <a16:creationId xmlns:a16="http://schemas.microsoft.com/office/drawing/2014/main" id="{37D20446-933F-F610-9452-A7643CCE0013}"/>
              </a:ext>
            </a:extLst>
          </p:cNvPr>
          <p:cNvSpPr/>
          <p:nvPr/>
        </p:nvSpPr>
        <p:spPr>
          <a:xfrm>
            <a:off x="5051527" y="4438468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8" name="Google Shape;332;p28">
            <a:extLst>
              <a:ext uri="{FF2B5EF4-FFF2-40B4-BE49-F238E27FC236}">
                <a16:creationId xmlns:a16="http://schemas.microsoft.com/office/drawing/2014/main" id="{B4887DB1-1202-B08A-9F79-8DD583A27AFE}"/>
              </a:ext>
            </a:extLst>
          </p:cNvPr>
          <p:cNvSpPr txBox="1"/>
          <p:nvPr/>
        </p:nvSpPr>
        <p:spPr>
          <a:xfrm>
            <a:off x="5121382" y="4538600"/>
            <a:ext cx="143892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Article</a:t>
            </a:r>
            <a:r>
              <a:rPr lang="de-CH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s</a:t>
            </a: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Table</a:t>
            </a:r>
            <a:endParaRPr lang="de-CH" sz="7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5552BF-0583-34E2-A7C2-E6DE522D8F4A}"/>
              </a:ext>
            </a:extLst>
          </p:cNvPr>
          <p:cNvSpPr txBox="1"/>
          <p:nvPr/>
        </p:nvSpPr>
        <p:spPr>
          <a:xfrm>
            <a:off x="3531330" y="626253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78B9C1-0F9C-E742-4C1A-3BE444F887A6}"/>
              </a:ext>
            </a:extLst>
          </p:cNvPr>
          <p:cNvSpPr txBox="1"/>
          <p:nvPr/>
        </p:nvSpPr>
        <p:spPr>
          <a:xfrm>
            <a:off x="4558736" y="4451909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69996E-194F-DC2C-0256-4DFB2BF516DA}"/>
              </a:ext>
            </a:extLst>
          </p:cNvPr>
          <p:cNvSpPr txBox="1"/>
          <p:nvPr/>
        </p:nvSpPr>
        <p:spPr>
          <a:xfrm>
            <a:off x="5388195" y="1100070"/>
            <a:ext cx="3621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отримати запис користувача по </a:t>
            </a:r>
            <a:r>
              <a:rPr lang="en-US" noProof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" name="Скругленная соединительная линия 2">
            <a:extLst>
              <a:ext uri="{FF2B5EF4-FFF2-40B4-BE49-F238E27FC236}">
                <a16:creationId xmlns:a16="http://schemas.microsoft.com/office/drawing/2014/main" id="{0C877DEB-CD95-C1B1-65BE-F4126FD201B4}"/>
              </a:ext>
            </a:extLst>
          </p:cNvPr>
          <p:cNvCxnSpPr>
            <a:cxnSpLocks/>
            <a:stCxn id="6" idx="7"/>
            <a:endCxn id="2" idx="1"/>
          </p:cNvCxnSpPr>
          <p:nvPr/>
        </p:nvCxnSpPr>
        <p:spPr>
          <a:xfrm rot="5400000" flipH="1" flipV="1">
            <a:off x="4997346" y="1097416"/>
            <a:ext cx="234306" cy="54739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7537D1-3177-F330-E915-4525B8E3E340}"/>
              </a:ext>
            </a:extLst>
          </p:cNvPr>
          <p:cNvSpPr txBox="1"/>
          <p:nvPr/>
        </p:nvSpPr>
        <p:spPr>
          <a:xfrm>
            <a:off x="5388195" y="1583621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чи є користувач адміністратором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" name="Скругленная соединительная линия 7">
            <a:extLst>
              <a:ext uri="{FF2B5EF4-FFF2-40B4-BE49-F238E27FC236}">
                <a16:creationId xmlns:a16="http://schemas.microsoft.com/office/drawing/2014/main" id="{7B800087-F815-0339-9A4D-372770F83518}"/>
              </a:ext>
            </a:extLst>
          </p:cNvPr>
          <p:cNvCxnSpPr>
            <a:cxnSpLocks/>
            <a:stCxn id="6" idx="6"/>
            <a:endCxn id="7" idx="1"/>
          </p:cNvCxnSpPr>
          <p:nvPr/>
        </p:nvCxnSpPr>
        <p:spPr>
          <a:xfrm flipV="1">
            <a:off x="5051528" y="1737510"/>
            <a:ext cx="336667" cy="25949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5CBD2F4-961A-9842-8E4C-D64052581D72}"/>
              </a:ext>
            </a:extLst>
          </p:cNvPr>
          <p:cNvSpPr txBox="1"/>
          <p:nvPr/>
        </p:nvSpPr>
        <p:spPr>
          <a:xfrm>
            <a:off x="5388195" y="2089307"/>
            <a:ext cx="3406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чи має право створювати статті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9" name="Скругленная соединительная линия 18">
            <a:extLst>
              <a:ext uri="{FF2B5EF4-FFF2-40B4-BE49-F238E27FC236}">
                <a16:creationId xmlns:a16="http://schemas.microsoft.com/office/drawing/2014/main" id="{9CE66566-3868-7B10-4693-D9AF043F0D91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5051527" y="1989177"/>
            <a:ext cx="336668" cy="254019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9189661-4062-65C2-E7DA-9DC971A8C797}"/>
              </a:ext>
            </a:extLst>
          </p:cNvPr>
          <p:cNvSpPr txBox="1"/>
          <p:nvPr/>
        </p:nvSpPr>
        <p:spPr>
          <a:xfrm>
            <a:off x="5388195" y="2571412"/>
            <a:ext cx="3299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отримати усі ролі користувача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1" name="Скругленная соединительная линия 20">
            <a:extLst>
              <a:ext uri="{FF2B5EF4-FFF2-40B4-BE49-F238E27FC236}">
                <a16:creationId xmlns:a16="http://schemas.microsoft.com/office/drawing/2014/main" id="{D62B7398-89B8-A575-34BD-458D344B366B}"/>
              </a:ext>
            </a:extLst>
          </p:cNvPr>
          <p:cNvCxnSpPr>
            <a:cxnSpLocks/>
            <a:stCxn id="6" idx="5"/>
            <a:endCxn id="20" idx="1"/>
          </p:cNvCxnSpPr>
          <p:nvPr/>
        </p:nvCxnSpPr>
        <p:spPr>
          <a:xfrm rot="16200000" flipH="1">
            <a:off x="5004717" y="2341823"/>
            <a:ext cx="219564" cy="54739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78178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0999" y="785097"/>
            <a:ext cx="371147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Моделі даних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База даних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0E0A67C-8F88-FC90-72AE-69656C79EB1D}"/>
              </a:ext>
            </a:extLst>
          </p:cNvPr>
          <p:cNvGrpSpPr/>
          <p:nvPr/>
        </p:nvGrpSpPr>
        <p:grpSpPr>
          <a:xfrm>
            <a:off x="3612606" y="1277540"/>
            <a:ext cx="1438922" cy="1438922"/>
            <a:chOff x="4572000" y="529976"/>
            <a:chExt cx="1138686" cy="1138686"/>
          </a:xfrm>
        </p:grpSpPr>
        <p:sp>
          <p:nvSpPr>
            <p:cNvPr id="5" name="Google Shape;332;p28">
              <a:extLst>
                <a:ext uri="{FF2B5EF4-FFF2-40B4-BE49-F238E27FC236}">
                  <a16:creationId xmlns:a16="http://schemas.microsoft.com/office/drawing/2014/main" id="{62A9AF86-8F6E-6CF7-73C5-B9B07DA165E2}"/>
                </a:ext>
              </a:extLst>
            </p:cNvPr>
            <p:cNvSpPr txBox="1"/>
            <p:nvPr/>
          </p:nvSpPr>
          <p:spPr>
            <a:xfrm>
              <a:off x="4572000" y="917766"/>
              <a:ext cx="1138685" cy="3507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Таблиця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користувачів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1939886E-91E1-D5E5-BE22-3955D301781A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90EC529B-4281-989F-45A2-23C037659453}"/>
              </a:ext>
            </a:extLst>
          </p:cNvPr>
          <p:cNvGrpSpPr/>
          <p:nvPr/>
        </p:nvGrpSpPr>
        <p:grpSpPr>
          <a:xfrm>
            <a:off x="3612606" y="2999546"/>
            <a:ext cx="1438922" cy="1438922"/>
            <a:chOff x="4572000" y="529976"/>
            <a:chExt cx="1138686" cy="1138686"/>
          </a:xfrm>
        </p:grpSpPr>
        <p:sp>
          <p:nvSpPr>
            <p:cNvPr id="12" name="Google Shape;332;p28">
              <a:extLst>
                <a:ext uri="{FF2B5EF4-FFF2-40B4-BE49-F238E27FC236}">
                  <a16:creationId xmlns:a16="http://schemas.microsoft.com/office/drawing/2014/main" id="{F162DABB-D1CE-A33C-3DD9-C41461DF0821}"/>
                </a:ext>
              </a:extLst>
            </p:cNvPr>
            <p:cNvSpPr txBox="1"/>
            <p:nvPr/>
          </p:nvSpPr>
          <p:spPr>
            <a:xfrm>
              <a:off x="4572000" y="917766"/>
              <a:ext cx="1138685" cy="3507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Таблиця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статтей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059ABE33-EC44-8263-933D-DFF23DB04514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sp>
        <p:nvSpPr>
          <p:cNvPr id="14" name="Прямоугольник с двумя учесеченными противолежащими углами 13">
            <a:extLst>
              <a:ext uri="{FF2B5EF4-FFF2-40B4-BE49-F238E27FC236}">
                <a16:creationId xmlns:a16="http://schemas.microsoft.com/office/drawing/2014/main" id="{F3A92A20-766A-0D8F-4EAF-79D9EB753EC6}"/>
              </a:ext>
            </a:extLst>
          </p:cNvPr>
          <p:cNvSpPr/>
          <p:nvPr/>
        </p:nvSpPr>
        <p:spPr>
          <a:xfrm>
            <a:off x="4012283" y="626253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5" name="Google Shape;332;p28">
            <a:extLst>
              <a:ext uri="{FF2B5EF4-FFF2-40B4-BE49-F238E27FC236}">
                <a16:creationId xmlns:a16="http://schemas.microsoft.com/office/drawing/2014/main" id="{74320B91-E639-9474-A22F-A91DE80F4926}"/>
              </a:ext>
            </a:extLst>
          </p:cNvPr>
          <p:cNvSpPr txBox="1"/>
          <p:nvPr/>
        </p:nvSpPr>
        <p:spPr>
          <a:xfrm>
            <a:off x="4249510" y="723855"/>
            <a:ext cx="1138685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Users</a:t>
            </a: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Table</a:t>
            </a:r>
            <a:endParaRPr lang="de-CH" sz="700" b="1" dirty="0">
              <a:solidFill>
                <a:srgbClr val="7F7F7F"/>
              </a:solidFill>
            </a:endParaRPr>
          </a:p>
        </p:txBody>
      </p:sp>
      <p:sp>
        <p:nvSpPr>
          <p:cNvPr id="17" name="Прямоугольник с двумя учесеченными противолежащими углами 16">
            <a:extLst>
              <a:ext uri="{FF2B5EF4-FFF2-40B4-BE49-F238E27FC236}">
                <a16:creationId xmlns:a16="http://schemas.microsoft.com/office/drawing/2014/main" id="{37D20446-933F-F610-9452-A7643CCE0013}"/>
              </a:ext>
            </a:extLst>
          </p:cNvPr>
          <p:cNvSpPr/>
          <p:nvPr/>
        </p:nvSpPr>
        <p:spPr>
          <a:xfrm>
            <a:off x="5051527" y="4438468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8" name="Google Shape;332;p28">
            <a:extLst>
              <a:ext uri="{FF2B5EF4-FFF2-40B4-BE49-F238E27FC236}">
                <a16:creationId xmlns:a16="http://schemas.microsoft.com/office/drawing/2014/main" id="{B4887DB1-1202-B08A-9F79-8DD583A27AFE}"/>
              </a:ext>
            </a:extLst>
          </p:cNvPr>
          <p:cNvSpPr txBox="1"/>
          <p:nvPr/>
        </p:nvSpPr>
        <p:spPr>
          <a:xfrm>
            <a:off x="5121382" y="4538600"/>
            <a:ext cx="143892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Article</a:t>
            </a:r>
            <a:r>
              <a:rPr lang="de-CH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s</a:t>
            </a: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Table</a:t>
            </a:r>
            <a:endParaRPr lang="de-CH" sz="7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5552BF-0583-34E2-A7C2-E6DE522D8F4A}"/>
              </a:ext>
            </a:extLst>
          </p:cNvPr>
          <p:cNvSpPr txBox="1"/>
          <p:nvPr/>
        </p:nvSpPr>
        <p:spPr>
          <a:xfrm>
            <a:off x="3531330" y="626253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78B9C1-0F9C-E742-4C1A-3BE444F887A6}"/>
              </a:ext>
            </a:extLst>
          </p:cNvPr>
          <p:cNvSpPr txBox="1"/>
          <p:nvPr/>
        </p:nvSpPr>
        <p:spPr>
          <a:xfrm>
            <a:off x="4558736" y="4451909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69996E-194F-DC2C-0256-4DFB2BF516DA}"/>
              </a:ext>
            </a:extLst>
          </p:cNvPr>
          <p:cNvSpPr txBox="1"/>
          <p:nvPr/>
        </p:nvSpPr>
        <p:spPr>
          <a:xfrm>
            <a:off x="5388195" y="1100070"/>
            <a:ext cx="3621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отримати запис користувача по </a:t>
            </a:r>
            <a:r>
              <a:rPr lang="en-US" noProof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" name="Скругленная соединительная линия 2">
            <a:extLst>
              <a:ext uri="{FF2B5EF4-FFF2-40B4-BE49-F238E27FC236}">
                <a16:creationId xmlns:a16="http://schemas.microsoft.com/office/drawing/2014/main" id="{0C877DEB-CD95-C1B1-65BE-F4126FD201B4}"/>
              </a:ext>
            </a:extLst>
          </p:cNvPr>
          <p:cNvCxnSpPr>
            <a:cxnSpLocks/>
            <a:stCxn id="6" idx="7"/>
            <a:endCxn id="2" idx="1"/>
          </p:cNvCxnSpPr>
          <p:nvPr/>
        </p:nvCxnSpPr>
        <p:spPr>
          <a:xfrm rot="5400000" flipH="1" flipV="1">
            <a:off x="4997346" y="1097416"/>
            <a:ext cx="234306" cy="54739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7537D1-3177-F330-E915-4525B8E3E340}"/>
              </a:ext>
            </a:extLst>
          </p:cNvPr>
          <p:cNvSpPr txBox="1"/>
          <p:nvPr/>
        </p:nvSpPr>
        <p:spPr>
          <a:xfrm>
            <a:off x="5388195" y="1583621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чи є користувач адміністратором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" name="Скругленная соединительная линия 7">
            <a:extLst>
              <a:ext uri="{FF2B5EF4-FFF2-40B4-BE49-F238E27FC236}">
                <a16:creationId xmlns:a16="http://schemas.microsoft.com/office/drawing/2014/main" id="{7B800087-F815-0339-9A4D-372770F83518}"/>
              </a:ext>
            </a:extLst>
          </p:cNvPr>
          <p:cNvCxnSpPr>
            <a:cxnSpLocks/>
            <a:stCxn id="6" idx="6"/>
            <a:endCxn id="7" idx="1"/>
          </p:cNvCxnSpPr>
          <p:nvPr/>
        </p:nvCxnSpPr>
        <p:spPr>
          <a:xfrm flipV="1">
            <a:off x="5051528" y="1737510"/>
            <a:ext cx="336667" cy="25949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5CBD2F4-961A-9842-8E4C-D64052581D72}"/>
              </a:ext>
            </a:extLst>
          </p:cNvPr>
          <p:cNvSpPr txBox="1"/>
          <p:nvPr/>
        </p:nvSpPr>
        <p:spPr>
          <a:xfrm>
            <a:off x="5388195" y="2089307"/>
            <a:ext cx="3406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чи має право створювати статті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9" name="Скругленная соединительная линия 18">
            <a:extLst>
              <a:ext uri="{FF2B5EF4-FFF2-40B4-BE49-F238E27FC236}">
                <a16:creationId xmlns:a16="http://schemas.microsoft.com/office/drawing/2014/main" id="{9CE66566-3868-7B10-4693-D9AF043F0D91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5051527" y="1989177"/>
            <a:ext cx="336668" cy="254019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9189661-4062-65C2-E7DA-9DC971A8C797}"/>
              </a:ext>
            </a:extLst>
          </p:cNvPr>
          <p:cNvSpPr txBox="1"/>
          <p:nvPr/>
        </p:nvSpPr>
        <p:spPr>
          <a:xfrm>
            <a:off x="5388195" y="2571412"/>
            <a:ext cx="3299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отримати усі ролі користувача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1" name="Скругленная соединительная линия 20">
            <a:extLst>
              <a:ext uri="{FF2B5EF4-FFF2-40B4-BE49-F238E27FC236}">
                <a16:creationId xmlns:a16="http://schemas.microsoft.com/office/drawing/2014/main" id="{D62B7398-89B8-A575-34BD-458D344B366B}"/>
              </a:ext>
            </a:extLst>
          </p:cNvPr>
          <p:cNvCxnSpPr>
            <a:cxnSpLocks/>
            <a:stCxn id="6" idx="5"/>
            <a:endCxn id="20" idx="1"/>
          </p:cNvCxnSpPr>
          <p:nvPr/>
        </p:nvCxnSpPr>
        <p:spPr>
          <a:xfrm rot="16200000" flipH="1">
            <a:off x="5004717" y="2341823"/>
            <a:ext cx="219564" cy="54739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AE5053B-E095-39EC-661D-5C8ED9D6D7BE}"/>
              </a:ext>
            </a:extLst>
          </p:cNvPr>
          <p:cNvSpPr txBox="1"/>
          <p:nvPr/>
        </p:nvSpPr>
        <p:spPr>
          <a:xfrm>
            <a:off x="-8898" y="2351848"/>
            <a:ext cx="3406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отримати усі категорії статті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3" name="Скругленная соединительная линия 22">
            <a:extLst>
              <a:ext uri="{FF2B5EF4-FFF2-40B4-BE49-F238E27FC236}">
                <a16:creationId xmlns:a16="http://schemas.microsoft.com/office/drawing/2014/main" id="{C0F1A5EF-8BB7-1F2A-3125-64A91B2465E2}"/>
              </a:ext>
            </a:extLst>
          </p:cNvPr>
          <p:cNvCxnSpPr>
            <a:cxnSpLocks/>
            <a:stCxn id="13" idx="1"/>
            <a:endCxn id="22" idx="3"/>
          </p:cNvCxnSpPr>
          <p:nvPr/>
        </p:nvCxnSpPr>
        <p:spPr>
          <a:xfrm rot="16200000" flipV="1">
            <a:off x="3258301" y="2645240"/>
            <a:ext cx="704534" cy="42552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09733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0999" y="785097"/>
            <a:ext cx="371147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Моделі даних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База даних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0E0A67C-8F88-FC90-72AE-69656C79EB1D}"/>
              </a:ext>
            </a:extLst>
          </p:cNvPr>
          <p:cNvGrpSpPr/>
          <p:nvPr/>
        </p:nvGrpSpPr>
        <p:grpSpPr>
          <a:xfrm>
            <a:off x="3612606" y="1277540"/>
            <a:ext cx="1438922" cy="1438922"/>
            <a:chOff x="4572000" y="529976"/>
            <a:chExt cx="1138686" cy="1138686"/>
          </a:xfrm>
        </p:grpSpPr>
        <p:sp>
          <p:nvSpPr>
            <p:cNvPr id="5" name="Google Shape;332;p28">
              <a:extLst>
                <a:ext uri="{FF2B5EF4-FFF2-40B4-BE49-F238E27FC236}">
                  <a16:creationId xmlns:a16="http://schemas.microsoft.com/office/drawing/2014/main" id="{62A9AF86-8F6E-6CF7-73C5-B9B07DA165E2}"/>
                </a:ext>
              </a:extLst>
            </p:cNvPr>
            <p:cNvSpPr txBox="1"/>
            <p:nvPr/>
          </p:nvSpPr>
          <p:spPr>
            <a:xfrm>
              <a:off x="4572000" y="917766"/>
              <a:ext cx="1138685" cy="3507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Таблиця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користувачів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1939886E-91E1-D5E5-BE22-3955D301781A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90EC529B-4281-989F-45A2-23C037659453}"/>
              </a:ext>
            </a:extLst>
          </p:cNvPr>
          <p:cNvGrpSpPr/>
          <p:nvPr/>
        </p:nvGrpSpPr>
        <p:grpSpPr>
          <a:xfrm>
            <a:off x="3612606" y="2999546"/>
            <a:ext cx="1438922" cy="1438922"/>
            <a:chOff x="4572000" y="529976"/>
            <a:chExt cx="1138686" cy="1138686"/>
          </a:xfrm>
        </p:grpSpPr>
        <p:sp>
          <p:nvSpPr>
            <p:cNvPr id="12" name="Google Shape;332;p28">
              <a:extLst>
                <a:ext uri="{FF2B5EF4-FFF2-40B4-BE49-F238E27FC236}">
                  <a16:creationId xmlns:a16="http://schemas.microsoft.com/office/drawing/2014/main" id="{F162DABB-D1CE-A33C-3DD9-C41461DF0821}"/>
                </a:ext>
              </a:extLst>
            </p:cNvPr>
            <p:cNvSpPr txBox="1"/>
            <p:nvPr/>
          </p:nvSpPr>
          <p:spPr>
            <a:xfrm>
              <a:off x="4572000" y="917766"/>
              <a:ext cx="1138685" cy="3507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Таблиця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статтей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059ABE33-EC44-8263-933D-DFF23DB04514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sp>
        <p:nvSpPr>
          <p:cNvPr id="14" name="Прямоугольник с двумя учесеченными противолежащими углами 13">
            <a:extLst>
              <a:ext uri="{FF2B5EF4-FFF2-40B4-BE49-F238E27FC236}">
                <a16:creationId xmlns:a16="http://schemas.microsoft.com/office/drawing/2014/main" id="{F3A92A20-766A-0D8F-4EAF-79D9EB753EC6}"/>
              </a:ext>
            </a:extLst>
          </p:cNvPr>
          <p:cNvSpPr/>
          <p:nvPr/>
        </p:nvSpPr>
        <p:spPr>
          <a:xfrm>
            <a:off x="4012283" y="626253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5" name="Google Shape;332;p28">
            <a:extLst>
              <a:ext uri="{FF2B5EF4-FFF2-40B4-BE49-F238E27FC236}">
                <a16:creationId xmlns:a16="http://schemas.microsoft.com/office/drawing/2014/main" id="{74320B91-E639-9474-A22F-A91DE80F4926}"/>
              </a:ext>
            </a:extLst>
          </p:cNvPr>
          <p:cNvSpPr txBox="1"/>
          <p:nvPr/>
        </p:nvSpPr>
        <p:spPr>
          <a:xfrm>
            <a:off x="4249510" y="723855"/>
            <a:ext cx="1138685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Users</a:t>
            </a: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Table</a:t>
            </a:r>
            <a:endParaRPr lang="de-CH" sz="700" b="1" dirty="0">
              <a:solidFill>
                <a:srgbClr val="7F7F7F"/>
              </a:solidFill>
            </a:endParaRPr>
          </a:p>
        </p:txBody>
      </p:sp>
      <p:sp>
        <p:nvSpPr>
          <p:cNvPr id="17" name="Прямоугольник с двумя учесеченными противолежащими углами 16">
            <a:extLst>
              <a:ext uri="{FF2B5EF4-FFF2-40B4-BE49-F238E27FC236}">
                <a16:creationId xmlns:a16="http://schemas.microsoft.com/office/drawing/2014/main" id="{37D20446-933F-F610-9452-A7643CCE0013}"/>
              </a:ext>
            </a:extLst>
          </p:cNvPr>
          <p:cNvSpPr/>
          <p:nvPr/>
        </p:nvSpPr>
        <p:spPr>
          <a:xfrm>
            <a:off x="5051527" y="4438468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8" name="Google Shape;332;p28">
            <a:extLst>
              <a:ext uri="{FF2B5EF4-FFF2-40B4-BE49-F238E27FC236}">
                <a16:creationId xmlns:a16="http://schemas.microsoft.com/office/drawing/2014/main" id="{B4887DB1-1202-B08A-9F79-8DD583A27AFE}"/>
              </a:ext>
            </a:extLst>
          </p:cNvPr>
          <p:cNvSpPr txBox="1"/>
          <p:nvPr/>
        </p:nvSpPr>
        <p:spPr>
          <a:xfrm>
            <a:off x="5121382" y="4538600"/>
            <a:ext cx="143892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Article</a:t>
            </a:r>
            <a:r>
              <a:rPr lang="de-CH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s</a:t>
            </a: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Table</a:t>
            </a:r>
            <a:endParaRPr lang="de-CH" sz="7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5552BF-0583-34E2-A7C2-E6DE522D8F4A}"/>
              </a:ext>
            </a:extLst>
          </p:cNvPr>
          <p:cNvSpPr txBox="1"/>
          <p:nvPr/>
        </p:nvSpPr>
        <p:spPr>
          <a:xfrm>
            <a:off x="3531330" y="626253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78B9C1-0F9C-E742-4C1A-3BE444F887A6}"/>
              </a:ext>
            </a:extLst>
          </p:cNvPr>
          <p:cNvSpPr txBox="1"/>
          <p:nvPr/>
        </p:nvSpPr>
        <p:spPr>
          <a:xfrm>
            <a:off x="4558736" y="4451909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69996E-194F-DC2C-0256-4DFB2BF516DA}"/>
              </a:ext>
            </a:extLst>
          </p:cNvPr>
          <p:cNvSpPr txBox="1"/>
          <p:nvPr/>
        </p:nvSpPr>
        <p:spPr>
          <a:xfrm>
            <a:off x="5388195" y="1100070"/>
            <a:ext cx="3621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отримати запис користувача по </a:t>
            </a:r>
            <a:r>
              <a:rPr lang="en-US" noProof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" name="Скругленная соединительная линия 2">
            <a:extLst>
              <a:ext uri="{FF2B5EF4-FFF2-40B4-BE49-F238E27FC236}">
                <a16:creationId xmlns:a16="http://schemas.microsoft.com/office/drawing/2014/main" id="{0C877DEB-CD95-C1B1-65BE-F4126FD201B4}"/>
              </a:ext>
            </a:extLst>
          </p:cNvPr>
          <p:cNvCxnSpPr>
            <a:cxnSpLocks/>
            <a:stCxn id="6" idx="7"/>
            <a:endCxn id="2" idx="1"/>
          </p:cNvCxnSpPr>
          <p:nvPr/>
        </p:nvCxnSpPr>
        <p:spPr>
          <a:xfrm rot="5400000" flipH="1" flipV="1">
            <a:off x="4997346" y="1097416"/>
            <a:ext cx="234306" cy="54739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7537D1-3177-F330-E915-4525B8E3E340}"/>
              </a:ext>
            </a:extLst>
          </p:cNvPr>
          <p:cNvSpPr txBox="1"/>
          <p:nvPr/>
        </p:nvSpPr>
        <p:spPr>
          <a:xfrm>
            <a:off x="5388195" y="1583621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чи є користувач адміністратором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" name="Скругленная соединительная линия 7">
            <a:extLst>
              <a:ext uri="{FF2B5EF4-FFF2-40B4-BE49-F238E27FC236}">
                <a16:creationId xmlns:a16="http://schemas.microsoft.com/office/drawing/2014/main" id="{7B800087-F815-0339-9A4D-372770F83518}"/>
              </a:ext>
            </a:extLst>
          </p:cNvPr>
          <p:cNvCxnSpPr>
            <a:cxnSpLocks/>
            <a:stCxn id="6" idx="6"/>
            <a:endCxn id="7" idx="1"/>
          </p:cNvCxnSpPr>
          <p:nvPr/>
        </p:nvCxnSpPr>
        <p:spPr>
          <a:xfrm flipV="1">
            <a:off x="5051528" y="1737510"/>
            <a:ext cx="336667" cy="25949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5CBD2F4-961A-9842-8E4C-D64052581D72}"/>
              </a:ext>
            </a:extLst>
          </p:cNvPr>
          <p:cNvSpPr txBox="1"/>
          <p:nvPr/>
        </p:nvSpPr>
        <p:spPr>
          <a:xfrm>
            <a:off x="5388195" y="2089307"/>
            <a:ext cx="3406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чи має право створювати статті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9" name="Скругленная соединительная линия 18">
            <a:extLst>
              <a:ext uri="{FF2B5EF4-FFF2-40B4-BE49-F238E27FC236}">
                <a16:creationId xmlns:a16="http://schemas.microsoft.com/office/drawing/2014/main" id="{9CE66566-3868-7B10-4693-D9AF043F0D91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5051527" y="1989177"/>
            <a:ext cx="336668" cy="254019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9189661-4062-65C2-E7DA-9DC971A8C797}"/>
              </a:ext>
            </a:extLst>
          </p:cNvPr>
          <p:cNvSpPr txBox="1"/>
          <p:nvPr/>
        </p:nvSpPr>
        <p:spPr>
          <a:xfrm>
            <a:off x="5388195" y="2571412"/>
            <a:ext cx="3299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отримати усі ролі користувача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1" name="Скругленная соединительная линия 20">
            <a:extLst>
              <a:ext uri="{FF2B5EF4-FFF2-40B4-BE49-F238E27FC236}">
                <a16:creationId xmlns:a16="http://schemas.microsoft.com/office/drawing/2014/main" id="{D62B7398-89B8-A575-34BD-458D344B366B}"/>
              </a:ext>
            </a:extLst>
          </p:cNvPr>
          <p:cNvCxnSpPr>
            <a:cxnSpLocks/>
            <a:stCxn id="6" idx="5"/>
            <a:endCxn id="20" idx="1"/>
          </p:cNvCxnSpPr>
          <p:nvPr/>
        </p:nvCxnSpPr>
        <p:spPr>
          <a:xfrm rot="16200000" flipH="1">
            <a:off x="5004717" y="2341823"/>
            <a:ext cx="219564" cy="54739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AE5053B-E095-39EC-661D-5C8ED9D6D7BE}"/>
              </a:ext>
            </a:extLst>
          </p:cNvPr>
          <p:cNvSpPr txBox="1"/>
          <p:nvPr/>
        </p:nvSpPr>
        <p:spPr>
          <a:xfrm>
            <a:off x="-8898" y="2351848"/>
            <a:ext cx="3406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отримати усі категорії статті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3" name="Скругленная соединительная линия 22">
            <a:extLst>
              <a:ext uri="{FF2B5EF4-FFF2-40B4-BE49-F238E27FC236}">
                <a16:creationId xmlns:a16="http://schemas.microsoft.com/office/drawing/2014/main" id="{C0F1A5EF-8BB7-1F2A-3125-64A91B2465E2}"/>
              </a:ext>
            </a:extLst>
          </p:cNvPr>
          <p:cNvCxnSpPr>
            <a:cxnSpLocks/>
            <a:stCxn id="13" idx="1"/>
            <a:endCxn id="22" idx="3"/>
          </p:cNvCxnSpPr>
          <p:nvPr/>
        </p:nvCxnSpPr>
        <p:spPr>
          <a:xfrm rot="16200000" flipV="1">
            <a:off x="3258301" y="2645240"/>
            <a:ext cx="704534" cy="42552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8F0FC3D-228C-402F-0241-86E07D688F34}"/>
              </a:ext>
            </a:extLst>
          </p:cNvPr>
          <p:cNvSpPr txBox="1"/>
          <p:nvPr/>
        </p:nvSpPr>
        <p:spPr>
          <a:xfrm>
            <a:off x="-8900" y="2833744"/>
            <a:ext cx="254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чи опублікована стаття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5" name="Скругленная соединительная линия 24">
            <a:extLst>
              <a:ext uri="{FF2B5EF4-FFF2-40B4-BE49-F238E27FC236}">
                <a16:creationId xmlns:a16="http://schemas.microsoft.com/office/drawing/2014/main" id="{EAD685D5-1035-6355-CBD8-7B54EA41B9F2}"/>
              </a:ext>
            </a:extLst>
          </p:cNvPr>
          <p:cNvCxnSpPr>
            <a:cxnSpLocks/>
            <a:stCxn id="13" idx="1"/>
            <a:endCxn id="24" idx="3"/>
          </p:cNvCxnSpPr>
          <p:nvPr/>
        </p:nvCxnSpPr>
        <p:spPr>
          <a:xfrm rot="16200000" flipV="1">
            <a:off x="3069643" y="2456582"/>
            <a:ext cx="222638" cy="128473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74523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0999" y="785097"/>
            <a:ext cx="371147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Моделі даних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База даних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0E0A67C-8F88-FC90-72AE-69656C79EB1D}"/>
              </a:ext>
            </a:extLst>
          </p:cNvPr>
          <p:cNvGrpSpPr/>
          <p:nvPr/>
        </p:nvGrpSpPr>
        <p:grpSpPr>
          <a:xfrm>
            <a:off x="3612606" y="1277540"/>
            <a:ext cx="1438922" cy="1438922"/>
            <a:chOff x="4572000" y="529976"/>
            <a:chExt cx="1138686" cy="1138686"/>
          </a:xfrm>
        </p:grpSpPr>
        <p:sp>
          <p:nvSpPr>
            <p:cNvPr id="5" name="Google Shape;332;p28">
              <a:extLst>
                <a:ext uri="{FF2B5EF4-FFF2-40B4-BE49-F238E27FC236}">
                  <a16:creationId xmlns:a16="http://schemas.microsoft.com/office/drawing/2014/main" id="{62A9AF86-8F6E-6CF7-73C5-B9B07DA165E2}"/>
                </a:ext>
              </a:extLst>
            </p:cNvPr>
            <p:cNvSpPr txBox="1"/>
            <p:nvPr/>
          </p:nvSpPr>
          <p:spPr>
            <a:xfrm>
              <a:off x="4572000" y="917766"/>
              <a:ext cx="1138685" cy="3507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Таблиця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користувачів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1939886E-91E1-D5E5-BE22-3955D301781A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90EC529B-4281-989F-45A2-23C037659453}"/>
              </a:ext>
            </a:extLst>
          </p:cNvPr>
          <p:cNvGrpSpPr/>
          <p:nvPr/>
        </p:nvGrpSpPr>
        <p:grpSpPr>
          <a:xfrm>
            <a:off x="3612606" y="2999546"/>
            <a:ext cx="1438922" cy="1438922"/>
            <a:chOff x="4572000" y="529976"/>
            <a:chExt cx="1138686" cy="1138686"/>
          </a:xfrm>
        </p:grpSpPr>
        <p:sp>
          <p:nvSpPr>
            <p:cNvPr id="12" name="Google Shape;332;p28">
              <a:extLst>
                <a:ext uri="{FF2B5EF4-FFF2-40B4-BE49-F238E27FC236}">
                  <a16:creationId xmlns:a16="http://schemas.microsoft.com/office/drawing/2014/main" id="{F162DABB-D1CE-A33C-3DD9-C41461DF0821}"/>
                </a:ext>
              </a:extLst>
            </p:cNvPr>
            <p:cNvSpPr txBox="1"/>
            <p:nvPr/>
          </p:nvSpPr>
          <p:spPr>
            <a:xfrm>
              <a:off x="4572000" y="917766"/>
              <a:ext cx="1138685" cy="3507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Таблиця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статтей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059ABE33-EC44-8263-933D-DFF23DB04514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sp>
        <p:nvSpPr>
          <p:cNvPr id="14" name="Прямоугольник с двумя учесеченными противолежащими углами 13">
            <a:extLst>
              <a:ext uri="{FF2B5EF4-FFF2-40B4-BE49-F238E27FC236}">
                <a16:creationId xmlns:a16="http://schemas.microsoft.com/office/drawing/2014/main" id="{F3A92A20-766A-0D8F-4EAF-79D9EB753EC6}"/>
              </a:ext>
            </a:extLst>
          </p:cNvPr>
          <p:cNvSpPr/>
          <p:nvPr/>
        </p:nvSpPr>
        <p:spPr>
          <a:xfrm>
            <a:off x="4012283" y="626253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5" name="Google Shape;332;p28">
            <a:extLst>
              <a:ext uri="{FF2B5EF4-FFF2-40B4-BE49-F238E27FC236}">
                <a16:creationId xmlns:a16="http://schemas.microsoft.com/office/drawing/2014/main" id="{74320B91-E639-9474-A22F-A91DE80F4926}"/>
              </a:ext>
            </a:extLst>
          </p:cNvPr>
          <p:cNvSpPr txBox="1"/>
          <p:nvPr/>
        </p:nvSpPr>
        <p:spPr>
          <a:xfrm>
            <a:off x="4249510" y="723855"/>
            <a:ext cx="1138685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Users</a:t>
            </a: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Table</a:t>
            </a:r>
            <a:endParaRPr lang="de-CH" sz="700" b="1" dirty="0">
              <a:solidFill>
                <a:srgbClr val="7F7F7F"/>
              </a:solidFill>
            </a:endParaRPr>
          </a:p>
        </p:txBody>
      </p:sp>
      <p:sp>
        <p:nvSpPr>
          <p:cNvPr id="17" name="Прямоугольник с двумя учесеченными противолежащими углами 16">
            <a:extLst>
              <a:ext uri="{FF2B5EF4-FFF2-40B4-BE49-F238E27FC236}">
                <a16:creationId xmlns:a16="http://schemas.microsoft.com/office/drawing/2014/main" id="{37D20446-933F-F610-9452-A7643CCE0013}"/>
              </a:ext>
            </a:extLst>
          </p:cNvPr>
          <p:cNvSpPr/>
          <p:nvPr/>
        </p:nvSpPr>
        <p:spPr>
          <a:xfrm>
            <a:off x="5051527" y="4438468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8" name="Google Shape;332;p28">
            <a:extLst>
              <a:ext uri="{FF2B5EF4-FFF2-40B4-BE49-F238E27FC236}">
                <a16:creationId xmlns:a16="http://schemas.microsoft.com/office/drawing/2014/main" id="{B4887DB1-1202-B08A-9F79-8DD583A27AFE}"/>
              </a:ext>
            </a:extLst>
          </p:cNvPr>
          <p:cNvSpPr txBox="1"/>
          <p:nvPr/>
        </p:nvSpPr>
        <p:spPr>
          <a:xfrm>
            <a:off x="5121382" y="4538600"/>
            <a:ext cx="143892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Article</a:t>
            </a:r>
            <a:r>
              <a:rPr lang="de-CH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s</a:t>
            </a: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Table</a:t>
            </a:r>
            <a:endParaRPr lang="de-CH" sz="7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5552BF-0583-34E2-A7C2-E6DE522D8F4A}"/>
              </a:ext>
            </a:extLst>
          </p:cNvPr>
          <p:cNvSpPr txBox="1"/>
          <p:nvPr/>
        </p:nvSpPr>
        <p:spPr>
          <a:xfrm>
            <a:off x="3531330" y="626253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78B9C1-0F9C-E742-4C1A-3BE444F887A6}"/>
              </a:ext>
            </a:extLst>
          </p:cNvPr>
          <p:cNvSpPr txBox="1"/>
          <p:nvPr/>
        </p:nvSpPr>
        <p:spPr>
          <a:xfrm>
            <a:off x="4558736" y="4451909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69996E-194F-DC2C-0256-4DFB2BF516DA}"/>
              </a:ext>
            </a:extLst>
          </p:cNvPr>
          <p:cNvSpPr txBox="1"/>
          <p:nvPr/>
        </p:nvSpPr>
        <p:spPr>
          <a:xfrm>
            <a:off x="5388195" y="1100070"/>
            <a:ext cx="3621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отримати запис користувача по </a:t>
            </a:r>
            <a:r>
              <a:rPr lang="en-US" noProof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" name="Скругленная соединительная линия 2">
            <a:extLst>
              <a:ext uri="{FF2B5EF4-FFF2-40B4-BE49-F238E27FC236}">
                <a16:creationId xmlns:a16="http://schemas.microsoft.com/office/drawing/2014/main" id="{0C877DEB-CD95-C1B1-65BE-F4126FD201B4}"/>
              </a:ext>
            </a:extLst>
          </p:cNvPr>
          <p:cNvCxnSpPr>
            <a:cxnSpLocks/>
            <a:stCxn id="6" idx="7"/>
            <a:endCxn id="2" idx="1"/>
          </p:cNvCxnSpPr>
          <p:nvPr/>
        </p:nvCxnSpPr>
        <p:spPr>
          <a:xfrm rot="5400000" flipH="1" flipV="1">
            <a:off x="4997346" y="1097416"/>
            <a:ext cx="234306" cy="54739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7537D1-3177-F330-E915-4525B8E3E340}"/>
              </a:ext>
            </a:extLst>
          </p:cNvPr>
          <p:cNvSpPr txBox="1"/>
          <p:nvPr/>
        </p:nvSpPr>
        <p:spPr>
          <a:xfrm>
            <a:off x="5388195" y="1583621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чи є користувач адміністратором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" name="Скругленная соединительная линия 7">
            <a:extLst>
              <a:ext uri="{FF2B5EF4-FFF2-40B4-BE49-F238E27FC236}">
                <a16:creationId xmlns:a16="http://schemas.microsoft.com/office/drawing/2014/main" id="{7B800087-F815-0339-9A4D-372770F83518}"/>
              </a:ext>
            </a:extLst>
          </p:cNvPr>
          <p:cNvCxnSpPr>
            <a:cxnSpLocks/>
            <a:stCxn id="6" idx="6"/>
            <a:endCxn id="7" idx="1"/>
          </p:cNvCxnSpPr>
          <p:nvPr/>
        </p:nvCxnSpPr>
        <p:spPr>
          <a:xfrm flipV="1">
            <a:off x="5051528" y="1737510"/>
            <a:ext cx="336667" cy="25949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5CBD2F4-961A-9842-8E4C-D64052581D72}"/>
              </a:ext>
            </a:extLst>
          </p:cNvPr>
          <p:cNvSpPr txBox="1"/>
          <p:nvPr/>
        </p:nvSpPr>
        <p:spPr>
          <a:xfrm>
            <a:off x="5388195" y="2089307"/>
            <a:ext cx="3406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чи має право створювати статті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9" name="Скругленная соединительная линия 18">
            <a:extLst>
              <a:ext uri="{FF2B5EF4-FFF2-40B4-BE49-F238E27FC236}">
                <a16:creationId xmlns:a16="http://schemas.microsoft.com/office/drawing/2014/main" id="{9CE66566-3868-7B10-4693-D9AF043F0D91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5051527" y="1989177"/>
            <a:ext cx="336668" cy="254019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9189661-4062-65C2-E7DA-9DC971A8C797}"/>
              </a:ext>
            </a:extLst>
          </p:cNvPr>
          <p:cNvSpPr txBox="1"/>
          <p:nvPr/>
        </p:nvSpPr>
        <p:spPr>
          <a:xfrm>
            <a:off x="5388195" y="2571412"/>
            <a:ext cx="3299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отримати усі ролі користувача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1" name="Скругленная соединительная линия 20">
            <a:extLst>
              <a:ext uri="{FF2B5EF4-FFF2-40B4-BE49-F238E27FC236}">
                <a16:creationId xmlns:a16="http://schemas.microsoft.com/office/drawing/2014/main" id="{D62B7398-89B8-A575-34BD-458D344B366B}"/>
              </a:ext>
            </a:extLst>
          </p:cNvPr>
          <p:cNvCxnSpPr>
            <a:cxnSpLocks/>
            <a:stCxn id="6" idx="5"/>
            <a:endCxn id="20" idx="1"/>
          </p:cNvCxnSpPr>
          <p:nvPr/>
        </p:nvCxnSpPr>
        <p:spPr>
          <a:xfrm rot="16200000" flipH="1">
            <a:off x="5004717" y="2341823"/>
            <a:ext cx="219564" cy="54739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AE5053B-E095-39EC-661D-5C8ED9D6D7BE}"/>
              </a:ext>
            </a:extLst>
          </p:cNvPr>
          <p:cNvSpPr txBox="1"/>
          <p:nvPr/>
        </p:nvSpPr>
        <p:spPr>
          <a:xfrm>
            <a:off x="-8898" y="2351848"/>
            <a:ext cx="3406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отримати усі категорії статті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3" name="Скругленная соединительная линия 22">
            <a:extLst>
              <a:ext uri="{FF2B5EF4-FFF2-40B4-BE49-F238E27FC236}">
                <a16:creationId xmlns:a16="http://schemas.microsoft.com/office/drawing/2014/main" id="{C0F1A5EF-8BB7-1F2A-3125-64A91B2465E2}"/>
              </a:ext>
            </a:extLst>
          </p:cNvPr>
          <p:cNvCxnSpPr>
            <a:cxnSpLocks/>
            <a:stCxn id="13" idx="1"/>
            <a:endCxn id="22" idx="3"/>
          </p:cNvCxnSpPr>
          <p:nvPr/>
        </p:nvCxnSpPr>
        <p:spPr>
          <a:xfrm rot="16200000" flipV="1">
            <a:off x="3258301" y="2645240"/>
            <a:ext cx="704534" cy="42552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8F0FC3D-228C-402F-0241-86E07D688F34}"/>
              </a:ext>
            </a:extLst>
          </p:cNvPr>
          <p:cNvSpPr txBox="1"/>
          <p:nvPr/>
        </p:nvSpPr>
        <p:spPr>
          <a:xfrm>
            <a:off x="-8900" y="2833744"/>
            <a:ext cx="254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чи опублікована стаття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5" name="Скругленная соединительная линия 24">
            <a:extLst>
              <a:ext uri="{FF2B5EF4-FFF2-40B4-BE49-F238E27FC236}">
                <a16:creationId xmlns:a16="http://schemas.microsoft.com/office/drawing/2014/main" id="{EAD685D5-1035-6355-CBD8-7B54EA41B9F2}"/>
              </a:ext>
            </a:extLst>
          </p:cNvPr>
          <p:cNvCxnSpPr>
            <a:cxnSpLocks/>
            <a:stCxn id="13" idx="1"/>
            <a:endCxn id="24" idx="3"/>
          </p:cNvCxnSpPr>
          <p:nvPr/>
        </p:nvCxnSpPr>
        <p:spPr>
          <a:xfrm rot="16200000" flipV="1">
            <a:off x="3069643" y="2456582"/>
            <a:ext cx="222638" cy="128473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3043780-25C2-ED15-BAF4-FE3032BF74E7}"/>
              </a:ext>
            </a:extLst>
          </p:cNvPr>
          <p:cNvSpPr txBox="1"/>
          <p:nvPr/>
        </p:nvSpPr>
        <p:spPr>
          <a:xfrm>
            <a:off x="0" y="3396066"/>
            <a:ext cx="2762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знайти статтю за виразом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7" name="Скругленная соединительная линия 26">
            <a:extLst>
              <a:ext uri="{FF2B5EF4-FFF2-40B4-BE49-F238E27FC236}">
                <a16:creationId xmlns:a16="http://schemas.microsoft.com/office/drawing/2014/main" id="{2F26DA0B-1D17-EE78-5E78-1D347E151E19}"/>
              </a:ext>
            </a:extLst>
          </p:cNvPr>
          <p:cNvCxnSpPr>
            <a:cxnSpLocks/>
            <a:endCxn id="26" idx="3"/>
          </p:cNvCxnSpPr>
          <p:nvPr/>
        </p:nvCxnSpPr>
        <p:spPr>
          <a:xfrm rot="10800000">
            <a:off x="2762296" y="3549956"/>
            <a:ext cx="848273" cy="31600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24085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0999" y="785097"/>
            <a:ext cx="371147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Моделі даних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База даних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0E0A67C-8F88-FC90-72AE-69656C79EB1D}"/>
              </a:ext>
            </a:extLst>
          </p:cNvPr>
          <p:cNvGrpSpPr/>
          <p:nvPr/>
        </p:nvGrpSpPr>
        <p:grpSpPr>
          <a:xfrm>
            <a:off x="3612606" y="1277540"/>
            <a:ext cx="1438922" cy="1438922"/>
            <a:chOff x="4572000" y="529976"/>
            <a:chExt cx="1138686" cy="1138686"/>
          </a:xfrm>
        </p:grpSpPr>
        <p:sp>
          <p:nvSpPr>
            <p:cNvPr id="5" name="Google Shape;332;p28">
              <a:extLst>
                <a:ext uri="{FF2B5EF4-FFF2-40B4-BE49-F238E27FC236}">
                  <a16:creationId xmlns:a16="http://schemas.microsoft.com/office/drawing/2014/main" id="{62A9AF86-8F6E-6CF7-73C5-B9B07DA165E2}"/>
                </a:ext>
              </a:extLst>
            </p:cNvPr>
            <p:cNvSpPr txBox="1"/>
            <p:nvPr/>
          </p:nvSpPr>
          <p:spPr>
            <a:xfrm>
              <a:off x="4572000" y="917766"/>
              <a:ext cx="1138685" cy="3507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Таблиця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користувачів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1939886E-91E1-D5E5-BE22-3955D301781A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90EC529B-4281-989F-45A2-23C037659453}"/>
              </a:ext>
            </a:extLst>
          </p:cNvPr>
          <p:cNvGrpSpPr/>
          <p:nvPr/>
        </p:nvGrpSpPr>
        <p:grpSpPr>
          <a:xfrm>
            <a:off x="3612606" y="2999546"/>
            <a:ext cx="1438922" cy="1438922"/>
            <a:chOff x="4572000" y="529976"/>
            <a:chExt cx="1138686" cy="1138686"/>
          </a:xfrm>
        </p:grpSpPr>
        <p:sp>
          <p:nvSpPr>
            <p:cNvPr id="12" name="Google Shape;332;p28">
              <a:extLst>
                <a:ext uri="{FF2B5EF4-FFF2-40B4-BE49-F238E27FC236}">
                  <a16:creationId xmlns:a16="http://schemas.microsoft.com/office/drawing/2014/main" id="{F162DABB-D1CE-A33C-3DD9-C41461DF0821}"/>
                </a:ext>
              </a:extLst>
            </p:cNvPr>
            <p:cNvSpPr txBox="1"/>
            <p:nvPr/>
          </p:nvSpPr>
          <p:spPr>
            <a:xfrm>
              <a:off x="4572000" y="917766"/>
              <a:ext cx="1138685" cy="3507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Таблиця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статтей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059ABE33-EC44-8263-933D-DFF23DB04514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sp>
        <p:nvSpPr>
          <p:cNvPr id="14" name="Прямоугольник с двумя учесеченными противолежащими углами 13">
            <a:extLst>
              <a:ext uri="{FF2B5EF4-FFF2-40B4-BE49-F238E27FC236}">
                <a16:creationId xmlns:a16="http://schemas.microsoft.com/office/drawing/2014/main" id="{F3A92A20-766A-0D8F-4EAF-79D9EB753EC6}"/>
              </a:ext>
            </a:extLst>
          </p:cNvPr>
          <p:cNvSpPr/>
          <p:nvPr/>
        </p:nvSpPr>
        <p:spPr>
          <a:xfrm>
            <a:off x="4012283" y="626253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5" name="Google Shape;332;p28">
            <a:extLst>
              <a:ext uri="{FF2B5EF4-FFF2-40B4-BE49-F238E27FC236}">
                <a16:creationId xmlns:a16="http://schemas.microsoft.com/office/drawing/2014/main" id="{74320B91-E639-9474-A22F-A91DE80F4926}"/>
              </a:ext>
            </a:extLst>
          </p:cNvPr>
          <p:cNvSpPr txBox="1"/>
          <p:nvPr/>
        </p:nvSpPr>
        <p:spPr>
          <a:xfrm>
            <a:off x="4249510" y="723855"/>
            <a:ext cx="1138685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Users</a:t>
            </a: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Table</a:t>
            </a:r>
            <a:endParaRPr lang="de-CH" sz="700" b="1" dirty="0">
              <a:solidFill>
                <a:srgbClr val="7F7F7F"/>
              </a:solidFill>
            </a:endParaRPr>
          </a:p>
        </p:txBody>
      </p:sp>
      <p:sp>
        <p:nvSpPr>
          <p:cNvPr id="17" name="Прямоугольник с двумя учесеченными противолежащими углами 16">
            <a:extLst>
              <a:ext uri="{FF2B5EF4-FFF2-40B4-BE49-F238E27FC236}">
                <a16:creationId xmlns:a16="http://schemas.microsoft.com/office/drawing/2014/main" id="{37D20446-933F-F610-9452-A7643CCE0013}"/>
              </a:ext>
            </a:extLst>
          </p:cNvPr>
          <p:cNvSpPr/>
          <p:nvPr/>
        </p:nvSpPr>
        <p:spPr>
          <a:xfrm>
            <a:off x="5051527" y="4438468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8" name="Google Shape;332;p28">
            <a:extLst>
              <a:ext uri="{FF2B5EF4-FFF2-40B4-BE49-F238E27FC236}">
                <a16:creationId xmlns:a16="http://schemas.microsoft.com/office/drawing/2014/main" id="{B4887DB1-1202-B08A-9F79-8DD583A27AFE}"/>
              </a:ext>
            </a:extLst>
          </p:cNvPr>
          <p:cNvSpPr txBox="1"/>
          <p:nvPr/>
        </p:nvSpPr>
        <p:spPr>
          <a:xfrm>
            <a:off x="5121382" y="4538600"/>
            <a:ext cx="143892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Article</a:t>
            </a:r>
            <a:r>
              <a:rPr lang="de-CH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s</a:t>
            </a: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Table</a:t>
            </a:r>
            <a:endParaRPr lang="de-CH" sz="7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5552BF-0583-34E2-A7C2-E6DE522D8F4A}"/>
              </a:ext>
            </a:extLst>
          </p:cNvPr>
          <p:cNvSpPr txBox="1"/>
          <p:nvPr/>
        </p:nvSpPr>
        <p:spPr>
          <a:xfrm>
            <a:off x="3531330" y="626253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78B9C1-0F9C-E742-4C1A-3BE444F887A6}"/>
              </a:ext>
            </a:extLst>
          </p:cNvPr>
          <p:cNvSpPr txBox="1"/>
          <p:nvPr/>
        </p:nvSpPr>
        <p:spPr>
          <a:xfrm>
            <a:off x="4558736" y="4451909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69996E-194F-DC2C-0256-4DFB2BF516DA}"/>
              </a:ext>
            </a:extLst>
          </p:cNvPr>
          <p:cNvSpPr txBox="1"/>
          <p:nvPr/>
        </p:nvSpPr>
        <p:spPr>
          <a:xfrm>
            <a:off x="5388195" y="1100070"/>
            <a:ext cx="3621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отримати запис користувача по </a:t>
            </a:r>
            <a:r>
              <a:rPr lang="en-US" noProof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" name="Скругленная соединительная линия 2">
            <a:extLst>
              <a:ext uri="{FF2B5EF4-FFF2-40B4-BE49-F238E27FC236}">
                <a16:creationId xmlns:a16="http://schemas.microsoft.com/office/drawing/2014/main" id="{0C877DEB-CD95-C1B1-65BE-F4126FD201B4}"/>
              </a:ext>
            </a:extLst>
          </p:cNvPr>
          <p:cNvCxnSpPr>
            <a:cxnSpLocks/>
            <a:stCxn id="6" idx="7"/>
            <a:endCxn id="2" idx="1"/>
          </p:cNvCxnSpPr>
          <p:nvPr/>
        </p:nvCxnSpPr>
        <p:spPr>
          <a:xfrm rot="5400000" flipH="1" flipV="1">
            <a:off x="4997346" y="1097416"/>
            <a:ext cx="234306" cy="54739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7537D1-3177-F330-E915-4525B8E3E340}"/>
              </a:ext>
            </a:extLst>
          </p:cNvPr>
          <p:cNvSpPr txBox="1"/>
          <p:nvPr/>
        </p:nvSpPr>
        <p:spPr>
          <a:xfrm>
            <a:off x="5388195" y="1583621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чи є користувач адміністратором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" name="Скругленная соединительная линия 7">
            <a:extLst>
              <a:ext uri="{FF2B5EF4-FFF2-40B4-BE49-F238E27FC236}">
                <a16:creationId xmlns:a16="http://schemas.microsoft.com/office/drawing/2014/main" id="{7B800087-F815-0339-9A4D-372770F83518}"/>
              </a:ext>
            </a:extLst>
          </p:cNvPr>
          <p:cNvCxnSpPr>
            <a:cxnSpLocks/>
            <a:stCxn id="6" idx="6"/>
            <a:endCxn id="7" idx="1"/>
          </p:cNvCxnSpPr>
          <p:nvPr/>
        </p:nvCxnSpPr>
        <p:spPr>
          <a:xfrm flipV="1">
            <a:off x="5051528" y="1737510"/>
            <a:ext cx="336667" cy="25949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5CBD2F4-961A-9842-8E4C-D64052581D72}"/>
              </a:ext>
            </a:extLst>
          </p:cNvPr>
          <p:cNvSpPr txBox="1"/>
          <p:nvPr/>
        </p:nvSpPr>
        <p:spPr>
          <a:xfrm>
            <a:off x="5388195" y="2089307"/>
            <a:ext cx="3406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чи має право створювати статті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9" name="Скругленная соединительная линия 18">
            <a:extLst>
              <a:ext uri="{FF2B5EF4-FFF2-40B4-BE49-F238E27FC236}">
                <a16:creationId xmlns:a16="http://schemas.microsoft.com/office/drawing/2014/main" id="{9CE66566-3868-7B10-4693-D9AF043F0D91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5051527" y="1989177"/>
            <a:ext cx="336668" cy="254019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9189661-4062-65C2-E7DA-9DC971A8C797}"/>
              </a:ext>
            </a:extLst>
          </p:cNvPr>
          <p:cNvSpPr txBox="1"/>
          <p:nvPr/>
        </p:nvSpPr>
        <p:spPr>
          <a:xfrm>
            <a:off x="5388195" y="2571412"/>
            <a:ext cx="3299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отримати усі ролі користувача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1" name="Скругленная соединительная линия 20">
            <a:extLst>
              <a:ext uri="{FF2B5EF4-FFF2-40B4-BE49-F238E27FC236}">
                <a16:creationId xmlns:a16="http://schemas.microsoft.com/office/drawing/2014/main" id="{D62B7398-89B8-A575-34BD-458D344B366B}"/>
              </a:ext>
            </a:extLst>
          </p:cNvPr>
          <p:cNvCxnSpPr>
            <a:cxnSpLocks/>
            <a:stCxn id="6" idx="5"/>
            <a:endCxn id="20" idx="1"/>
          </p:cNvCxnSpPr>
          <p:nvPr/>
        </p:nvCxnSpPr>
        <p:spPr>
          <a:xfrm rot="16200000" flipH="1">
            <a:off x="5004717" y="2341823"/>
            <a:ext cx="219564" cy="54739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AE5053B-E095-39EC-661D-5C8ED9D6D7BE}"/>
              </a:ext>
            </a:extLst>
          </p:cNvPr>
          <p:cNvSpPr txBox="1"/>
          <p:nvPr/>
        </p:nvSpPr>
        <p:spPr>
          <a:xfrm>
            <a:off x="-8898" y="2351848"/>
            <a:ext cx="3406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отримати усі категорії статті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3" name="Скругленная соединительная линия 22">
            <a:extLst>
              <a:ext uri="{FF2B5EF4-FFF2-40B4-BE49-F238E27FC236}">
                <a16:creationId xmlns:a16="http://schemas.microsoft.com/office/drawing/2014/main" id="{C0F1A5EF-8BB7-1F2A-3125-64A91B2465E2}"/>
              </a:ext>
            </a:extLst>
          </p:cNvPr>
          <p:cNvCxnSpPr>
            <a:cxnSpLocks/>
            <a:stCxn id="13" idx="1"/>
            <a:endCxn id="22" idx="3"/>
          </p:cNvCxnSpPr>
          <p:nvPr/>
        </p:nvCxnSpPr>
        <p:spPr>
          <a:xfrm rot="16200000" flipV="1">
            <a:off x="3258301" y="2645240"/>
            <a:ext cx="704534" cy="42552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8F0FC3D-228C-402F-0241-86E07D688F34}"/>
              </a:ext>
            </a:extLst>
          </p:cNvPr>
          <p:cNvSpPr txBox="1"/>
          <p:nvPr/>
        </p:nvSpPr>
        <p:spPr>
          <a:xfrm>
            <a:off x="-8900" y="2833744"/>
            <a:ext cx="254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чи опублікована стаття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5" name="Скругленная соединительная линия 24">
            <a:extLst>
              <a:ext uri="{FF2B5EF4-FFF2-40B4-BE49-F238E27FC236}">
                <a16:creationId xmlns:a16="http://schemas.microsoft.com/office/drawing/2014/main" id="{EAD685D5-1035-6355-CBD8-7B54EA41B9F2}"/>
              </a:ext>
            </a:extLst>
          </p:cNvPr>
          <p:cNvCxnSpPr>
            <a:cxnSpLocks/>
            <a:stCxn id="13" idx="1"/>
            <a:endCxn id="24" idx="3"/>
          </p:cNvCxnSpPr>
          <p:nvPr/>
        </p:nvCxnSpPr>
        <p:spPr>
          <a:xfrm rot="16200000" flipV="1">
            <a:off x="3069643" y="2456582"/>
            <a:ext cx="222638" cy="128473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3043780-25C2-ED15-BAF4-FE3032BF74E7}"/>
              </a:ext>
            </a:extLst>
          </p:cNvPr>
          <p:cNvSpPr txBox="1"/>
          <p:nvPr/>
        </p:nvSpPr>
        <p:spPr>
          <a:xfrm>
            <a:off x="0" y="3396066"/>
            <a:ext cx="2762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знайти статтю за виразом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7" name="Скругленная соединительная линия 26">
            <a:extLst>
              <a:ext uri="{FF2B5EF4-FFF2-40B4-BE49-F238E27FC236}">
                <a16:creationId xmlns:a16="http://schemas.microsoft.com/office/drawing/2014/main" id="{2F26DA0B-1D17-EE78-5E78-1D347E151E19}"/>
              </a:ext>
            </a:extLst>
          </p:cNvPr>
          <p:cNvCxnSpPr>
            <a:cxnSpLocks/>
            <a:endCxn id="26" idx="3"/>
          </p:cNvCxnSpPr>
          <p:nvPr/>
        </p:nvCxnSpPr>
        <p:spPr>
          <a:xfrm rot="10800000">
            <a:off x="2762296" y="3549956"/>
            <a:ext cx="848273" cy="31600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1854667-BE92-CFF6-5DDF-B932AF3D89CB}"/>
              </a:ext>
            </a:extLst>
          </p:cNvPr>
          <p:cNvSpPr txBox="1"/>
          <p:nvPr/>
        </p:nvSpPr>
        <p:spPr>
          <a:xfrm>
            <a:off x="36461" y="3926334"/>
            <a:ext cx="3406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отримати усю статистику статті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9" name="Скругленная соединительная линия 28">
            <a:extLst>
              <a:ext uri="{FF2B5EF4-FFF2-40B4-BE49-F238E27FC236}">
                <a16:creationId xmlns:a16="http://schemas.microsoft.com/office/drawing/2014/main" id="{C1D66D46-D8EB-4DA7-D766-7003162FF35E}"/>
              </a:ext>
            </a:extLst>
          </p:cNvPr>
          <p:cNvCxnSpPr>
            <a:cxnSpLocks/>
            <a:stCxn id="13" idx="3"/>
            <a:endCxn id="28" idx="3"/>
          </p:cNvCxnSpPr>
          <p:nvPr/>
        </p:nvCxnSpPr>
        <p:spPr>
          <a:xfrm rot="5400000" flipH="1">
            <a:off x="3559487" y="3963899"/>
            <a:ext cx="147520" cy="380168"/>
          </a:xfrm>
          <a:prstGeom prst="curvedConnector4">
            <a:avLst>
              <a:gd name="adj1" fmla="val -154962"/>
              <a:gd name="adj2" fmla="val 7771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47799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0999" y="785097"/>
            <a:ext cx="371147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Моделі даних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База даних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0E0A67C-8F88-FC90-72AE-69656C79EB1D}"/>
              </a:ext>
            </a:extLst>
          </p:cNvPr>
          <p:cNvGrpSpPr/>
          <p:nvPr/>
        </p:nvGrpSpPr>
        <p:grpSpPr>
          <a:xfrm>
            <a:off x="3612606" y="1277540"/>
            <a:ext cx="1438922" cy="1438922"/>
            <a:chOff x="4572000" y="529976"/>
            <a:chExt cx="1138686" cy="1138686"/>
          </a:xfrm>
        </p:grpSpPr>
        <p:sp>
          <p:nvSpPr>
            <p:cNvPr id="5" name="Google Shape;332;p28">
              <a:extLst>
                <a:ext uri="{FF2B5EF4-FFF2-40B4-BE49-F238E27FC236}">
                  <a16:creationId xmlns:a16="http://schemas.microsoft.com/office/drawing/2014/main" id="{62A9AF86-8F6E-6CF7-73C5-B9B07DA165E2}"/>
                </a:ext>
              </a:extLst>
            </p:cNvPr>
            <p:cNvSpPr txBox="1"/>
            <p:nvPr/>
          </p:nvSpPr>
          <p:spPr>
            <a:xfrm>
              <a:off x="4572000" y="917766"/>
              <a:ext cx="1138685" cy="3507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Таблиця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користувачів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1939886E-91E1-D5E5-BE22-3955D301781A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90EC529B-4281-989F-45A2-23C037659453}"/>
              </a:ext>
            </a:extLst>
          </p:cNvPr>
          <p:cNvGrpSpPr/>
          <p:nvPr/>
        </p:nvGrpSpPr>
        <p:grpSpPr>
          <a:xfrm>
            <a:off x="3612606" y="2999546"/>
            <a:ext cx="1438922" cy="1438922"/>
            <a:chOff x="4572000" y="529976"/>
            <a:chExt cx="1138686" cy="1138686"/>
          </a:xfrm>
        </p:grpSpPr>
        <p:sp>
          <p:nvSpPr>
            <p:cNvPr id="12" name="Google Shape;332;p28">
              <a:extLst>
                <a:ext uri="{FF2B5EF4-FFF2-40B4-BE49-F238E27FC236}">
                  <a16:creationId xmlns:a16="http://schemas.microsoft.com/office/drawing/2014/main" id="{F162DABB-D1CE-A33C-3DD9-C41461DF0821}"/>
                </a:ext>
              </a:extLst>
            </p:cNvPr>
            <p:cNvSpPr txBox="1"/>
            <p:nvPr/>
          </p:nvSpPr>
          <p:spPr>
            <a:xfrm>
              <a:off x="4572000" y="917766"/>
              <a:ext cx="1138685" cy="3507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Таблиця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статтей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059ABE33-EC44-8263-933D-DFF23DB04514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sp>
        <p:nvSpPr>
          <p:cNvPr id="14" name="Прямоугольник с двумя учесеченными противолежащими углами 13">
            <a:extLst>
              <a:ext uri="{FF2B5EF4-FFF2-40B4-BE49-F238E27FC236}">
                <a16:creationId xmlns:a16="http://schemas.microsoft.com/office/drawing/2014/main" id="{F3A92A20-766A-0D8F-4EAF-79D9EB753EC6}"/>
              </a:ext>
            </a:extLst>
          </p:cNvPr>
          <p:cNvSpPr/>
          <p:nvPr/>
        </p:nvSpPr>
        <p:spPr>
          <a:xfrm>
            <a:off x="4012283" y="626253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5" name="Google Shape;332;p28">
            <a:extLst>
              <a:ext uri="{FF2B5EF4-FFF2-40B4-BE49-F238E27FC236}">
                <a16:creationId xmlns:a16="http://schemas.microsoft.com/office/drawing/2014/main" id="{74320B91-E639-9474-A22F-A91DE80F4926}"/>
              </a:ext>
            </a:extLst>
          </p:cNvPr>
          <p:cNvSpPr txBox="1"/>
          <p:nvPr/>
        </p:nvSpPr>
        <p:spPr>
          <a:xfrm>
            <a:off x="4249510" y="723855"/>
            <a:ext cx="1138685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Users</a:t>
            </a: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Table</a:t>
            </a:r>
            <a:endParaRPr lang="de-CH" sz="700" b="1" dirty="0">
              <a:solidFill>
                <a:srgbClr val="7F7F7F"/>
              </a:solidFill>
            </a:endParaRPr>
          </a:p>
        </p:txBody>
      </p:sp>
      <p:sp>
        <p:nvSpPr>
          <p:cNvPr id="17" name="Прямоугольник с двумя учесеченными противолежащими углами 16">
            <a:extLst>
              <a:ext uri="{FF2B5EF4-FFF2-40B4-BE49-F238E27FC236}">
                <a16:creationId xmlns:a16="http://schemas.microsoft.com/office/drawing/2014/main" id="{37D20446-933F-F610-9452-A7643CCE0013}"/>
              </a:ext>
            </a:extLst>
          </p:cNvPr>
          <p:cNvSpPr/>
          <p:nvPr/>
        </p:nvSpPr>
        <p:spPr>
          <a:xfrm>
            <a:off x="5051527" y="4438468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8" name="Google Shape;332;p28">
            <a:extLst>
              <a:ext uri="{FF2B5EF4-FFF2-40B4-BE49-F238E27FC236}">
                <a16:creationId xmlns:a16="http://schemas.microsoft.com/office/drawing/2014/main" id="{B4887DB1-1202-B08A-9F79-8DD583A27AFE}"/>
              </a:ext>
            </a:extLst>
          </p:cNvPr>
          <p:cNvSpPr txBox="1"/>
          <p:nvPr/>
        </p:nvSpPr>
        <p:spPr>
          <a:xfrm>
            <a:off x="5121382" y="4538600"/>
            <a:ext cx="143892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Article</a:t>
            </a:r>
            <a:r>
              <a:rPr lang="de-CH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s</a:t>
            </a: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Table</a:t>
            </a:r>
            <a:endParaRPr lang="de-CH" sz="7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5552BF-0583-34E2-A7C2-E6DE522D8F4A}"/>
              </a:ext>
            </a:extLst>
          </p:cNvPr>
          <p:cNvSpPr txBox="1"/>
          <p:nvPr/>
        </p:nvSpPr>
        <p:spPr>
          <a:xfrm>
            <a:off x="3531330" y="626253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78B9C1-0F9C-E742-4C1A-3BE444F887A6}"/>
              </a:ext>
            </a:extLst>
          </p:cNvPr>
          <p:cNvSpPr txBox="1"/>
          <p:nvPr/>
        </p:nvSpPr>
        <p:spPr>
          <a:xfrm>
            <a:off x="4558736" y="4451909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69996E-194F-DC2C-0256-4DFB2BF516DA}"/>
              </a:ext>
            </a:extLst>
          </p:cNvPr>
          <p:cNvSpPr txBox="1"/>
          <p:nvPr/>
        </p:nvSpPr>
        <p:spPr>
          <a:xfrm>
            <a:off x="5388195" y="1100070"/>
            <a:ext cx="3621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отримати запис користувача по </a:t>
            </a:r>
            <a:r>
              <a:rPr lang="en-US" noProof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" name="Скругленная соединительная линия 2">
            <a:extLst>
              <a:ext uri="{FF2B5EF4-FFF2-40B4-BE49-F238E27FC236}">
                <a16:creationId xmlns:a16="http://schemas.microsoft.com/office/drawing/2014/main" id="{0C877DEB-CD95-C1B1-65BE-F4126FD201B4}"/>
              </a:ext>
            </a:extLst>
          </p:cNvPr>
          <p:cNvCxnSpPr>
            <a:cxnSpLocks/>
            <a:stCxn id="6" idx="7"/>
            <a:endCxn id="2" idx="1"/>
          </p:cNvCxnSpPr>
          <p:nvPr/>
        </p:nvCxnSpPr>
        <p:spPr>
          <a:xfrm rot="5400000" flipH="1" flipV="1">
            <a:off x="4997346" y="1097416"/>
            <a:ext cx="234306" cy="54739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7537D1-3177-F330-E915-4525B8E3E340}"/>
              </a:ext>
            </a:extLst>
          </p:cNvPr>
          <p:cNvSpPr txBox="1"/>
          <p:nvPr/>
        </p:nvSpPr>
        <p:spPr>
          <a:xfrm>
            <a:off x="5388195" y="1583621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чи є користувач адміністратором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" name="Скругленная соединительная линия 7">
            <a:extLst>
              <a:ext uri="{FF2B5EF4-FFF2-40B4-BE49-F238E27FC236}">
                <a16:creationId xmlns:a16="http://schemas.microsoft.com/office/drawing/2014/main" id="{7B800087-F815-0339-9A4D-372770F83518}"/>
              </a:ext>
            </a:extLst>
          </p:cNvPr>
          <p:cNvCxnSpPr>
            <a:cxnSpLocks/>
            <a:stCxn id="6" idx="6"/>
            <a:endCxn id="7" idx="1"/>
          </p:cNvCxnSpPr>
          <p:nvPr/>
        </p:nvCxnSpPr>
        <p:spPr>
          <a:xfrm flipV="1">
            <a:off x="5051528" y="1737510"/>
            <a:ext cx="336667" cy="25949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5CBD2F4-961A-9842-8E4C-D64052581D72}"/>
              </a:ext>
            </a:extLst>
          </p:cNvPr>
          <p:cNvSpPr txBox="1"/>
          <p:nvPr/>
        </p:nvSpPr>
        <p:spPr>
          <a:xfrm>
            <a:off x="5388195" y="2089307"/>
            <a:ext cx="3406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чи має право створювати статті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9" name="Скругленная соединительная линия 18">
            <a:extLst>
              <a:ext uri="{FF2B5EF4-FFF2-40B4-BE49-F238E27FC236}">
                <a16:creationId xmlns:a16="http://schemas.microsoft.com/office/drawing/2014/main" id="{9CE66566-3868-7B10-4693-D9AF043F0D91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5051527" y="1989177"/>
            <a:ext cx="336668" cy="254019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9189661-4062-65C2-E7DA-9DC971A8C797}"/>
              </a:ext>
            </a:extLst>
          </p:cNvPr>
          <p:cNvSpPr txBox="1"/>
          <p:nvPr/>
        </p:nvSpPr>
        <p:spPr>
          <a:xfrm>
            <a:off x="5388195" y="2571412"/>
            <a:ext cx="3299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отримати усі ролі користувача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1" name="Скругленная соединительная линия 20">
            <a:extLst>
              <a:ext uri="{FF2B5EF4-FFF2-40B4-BE49-F238E27FC236}">
                <a16:creationId xmlns:a16="http://schemas.microsoft.com/office/drawing/2014/main" id="{D62B7398-89B8-A575-34BD-458D344B366B}"/>
              </a:ext>
            </a:extLst>
          </p:cNvPr>
          <p:cNvCxnSpPr>
            <a:cxnSpLocks/>
            <a:stCxn id="6" idx="5"/>
            <a:endCxn id="20" idx="1"/>
          </p:cNvCxnSpPr>
          <p:nvPr/>
        </p:nvCxnSpPr>
        <p:spPr>
          <a:xfrm rot="16200000" flipH="1">
            <a:off x="5004717" y="2341823"/>
            <a:ext cx="219564" cy="54739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AE5053B-E095-39EC-661D-5C8ED9D6D7BE}"/>
              </a:ext>
            </a:extLst>
          </p:cNvPr>
          <p:cNvSpPr txBox="1"/>
          <p:nvPr/>
        </p:nvSpPr>
        <p:spPr>
          <a:xfrm>
            <a:off x="-8898" y="2351848"/>
            <a:ext cx="3406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отримати усі категорії статті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3" name="Скругленная соединительная линия 22">
            <a:extLst>
              <a:ext uri="{FF2B5EF4-FFF2-40B4-BE49-F238E27FC236}">
                <a16:creationId xmlns:a16="http://schemas.microsoft.com/office/drawing/2014/main" id="{C0F1A5EF-8BB7-1F2A-3125-64A91B2465E2}"/>
              </a:ext>
            </a:extLst>
          </p:cNvPr>
          <p:cNvCxnSpPr>
            <a:cxnSpLocks/>
            <a:stCxn id="13" idx="1"/>
            <a:endCxn id="22" idx="3"/>
          </p:cNvCxnSpPr>
          <p:nvPr/>
        </p:nvCxnSpPr>
        <p:spPr>
          <a:xfrm rot="16200000" flipV="1">
            <a:off x="3258301" y="2645240"/>
            <a:ext cx="704534" cy="42552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8F0FC3D-228C-402F-0241-86E07D688F34}"/>
              </a:ext>
            </a:extLst>
          </p:cNvPr>
          <p:cNvSpPr txBox="1"/>
          <p:nvPr/>
        </p:nvSpPr>
        <p:spPr>
          <a:xfrm>
            <a:off x="-8900" y="2833744"/>
            <a:ext cx="254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чи опублікована стаття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5" name="Скругленная соединительная линия 24">
            <a:extLst>
              <a:ext uri="{FF2B5EF4-FFF2-40B4-BE49-F238E27FC236}">
                <a16:creationId xmlns:a16="http://schemas.microsoft.com/office/drawing/2014/main" id="{EAD685D5-1035-6355-CBD8-7B54EA41B9F2}"/>
              </a:ext>
            </a:extLst>
          </p:cNvPr>
          <p:cNvCxnSpPr>
            <a:cxnSpLocks/>
            <a:stCxn id="13" idx="1"/>
            <a:endCxn id="24" idx="3"/>
          </p:cNvCxnSpPr>
          <p:nvPr/>
        </p:nvCxnSpPr>
        <p:spPr>
          <a:xfrm rot="16200000" flipV="1">
            <a:off x="3069643" y="2456582"/>
            <a:ext cx="222638" cy="128473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3043780-25C2-ED15-BAF4-FE3032BF74E7}"/>
              </a:ext>
            </a:extLst>
          </p:cNvPr>
          <p:cNvSpPr txBox="1"/>
          <p:nvPr/>
        </p:nvSpPr>
        <p:spPr>
          <a:xfrm>
            <a:off x="0" y="3396066"/>
            <a:ext cx="2762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знайти статтю за виразом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7" name="Скругленная соединительная линия 26">
            <a:extLst>
              <a:ext uri="{FF2B5EF4-FFF2-40B4-BE49-F238E27FC236}">
                <a16:creationId xmlns:a16="http://schemas.microsoft.com/office/drawing/2014/main" id="{2F26DA0B-1D17-EE78-5E78-1D347E151E19}"/>
              </a:ext>
            </a:extLst>
          </p:cNvPr>
          <p:cNvCxnSpPr>
            <a:cxnSpLocks/>
            <a:endCxn id="26" idx="3"/>
          </p:cNvCxnSpPr>
          <p:nvPr/>
        </p:nvCxnSpPr>
        <p:spPr>
          <a:xfrm rot="10800000">
            <a:off x="2762296" y="3549956"/>
            <a:ext cx="848273" cy="31600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A354D8D-70EB-9912-8006-B0E7278D2429}"/>
              </a:ext>
            </a:extLst>
          </p:cNvPr>
          <p:cNvSpPr txBox="1"/>
          <p:nvPr/>
        </p:nvSpPr>
        <p:spPr>
          <a:xfrm>
            <a:off x="3012" y="4495511"/>
            <a:ext cx="4051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отримати всі статті за певний період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9" name="Скругленная соединительная линия 28">
            <a:extLst>
              <a:ext uri="{FF2B5EF4-FFF2-40B4-BE49-F238E27FC236}">
                <a16:creationId xmlns:a16="http://schemas.microsoft.com/office/drawing/2014/main" id="{7861B33B-3540-72C8-6FFA-B6C447A707CE}"/>
              </a:ext>
            </a:extLst>
          </p:cNvPr>
          <p:cNvCxnSpPr>
            <a:cxnSpLocks/>
            <a:stCxn id="13" idx="4"/>
          </p:cNvCxnSpPr>
          <p:nvPr/>
        </p:nvCxnSpPr>
        <p:spPr>
          <a:xfrm rot="5400000">
            <a:off x="4102690" y="4428253"/>
            <a:ext cx="219162" cy="239593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34BDC1A-93C5-B098-D833-9176892E73FF}"/>
              </a:ext>
            </a:extLst>
          </p:cNvPr>
          <p:cNvSpPr txBox="1"/>
          <p:nvPr/>
        </p:nvSpPr>
        <p:spPr>
          <a:xfrm>
            <a:off x="36461" y="3926334"/>
            <a:ext cx="3406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отримати усю статистику статті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3" name="Скругленная соединительная линия 32">
            <a:extLst>
              <a:ext uri="{FF2B5EF4-FFF2-40B4-BE49-F238E27FC236}">
                <a16:creationId xmlns:a16="http://schemas.microsoft.com/office/drawing/2014/main" id="{A396976D-5D4E-921E-B38C-AA942620DD0F}"/>
              </a:ext>
            </a:extLst>
          </p:cNvPr>
          <p:cNvCxnSpPr>
            <a:cxnSpLocks/>
            <a:endCxn id="32" idx="3"/>
          </p:cNvCxnSpPr>
          <p:nvPr/>
        </p:nvCxnSpPr>
        <p:spPr>
          <a:xfrm rot="5400000" flipH="1">
            <a:off x="3559487" y="3963899"/>
            <a:ext cx="147520" cy="380168"/>
          </a:xfrm>
          <a:prstGeom prst="curvedConnector4">
            <a:avLst>
              <a:gd name="adj1" fmla="val -154962"/>
              <a:gd name="adj2" fmla="val 7771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55765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0999" y="785097"/>
            <a:ext cx="371147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Моделі даних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База даних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0E0A67C-8F88-FC90-72AE-69656C79EB1D}"/>
              </a:ext>
            </a:extLst>
          </p:cNvPr>
          <p:cNvGrpSpPr/>
          <p:nvPr/>
        </p:nvGrpSpPr>
        <p:grpSpPr>
          <a:xfrm>
            <a:off x="3612606" y="1277540"/>
            <a:ext cx="1438922" cy="1438922"/>
            <a:chOff x="4572000" y="529976"/>
            <a:chExt cx="1138686" cy="1138686"/>
          </a:xfrm>
        </p:grpSpPr>
        <p:sp>
          <p:nvSpPr>
            <p:cNvPr id="5" name="Google Shape;332;p28">
              <a:extLst>
                <a:ext uri="{FF2B5EF4-FFF2-40B4-BE49-F238E27FC236}">
                  <a16:creationId xmlns:a16="http://schemas.microsoft.com/office/drawing/2014/main" id="{62A9AF86-8F6E-6CF7-73C5-B9B07DA165E2}"/>
                </a:ext>
              </a:extLst>
            </p:cNvPr>
            <p:cNvSpPr txBox="1"/>
            <p:nvPr/>
          </p:nvSpPr>
          <p:spPr>
            <a:xfrm>
              <a:off x="4572000" y="917766"/>
              <a:ext cx="1138685" cy="3507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Таблиця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користувачів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1939886E-91E1-D5E5-BE22-3955D301781A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90EC529B-4281-989F-45A2-23C037659453}"/>
              </a:ext>
            </a:extLst>
          </p:cNvPr>
          <p:cNvGrpSpPr/>
          <p:nvPr/>
        </p:nvGrpSpPr>
        <p:grpSpPr>
          <a:xfrm>
            <a:off x="3612606" y="2999546"/>
            <a:ext cx="1438922" cy="1438922"/>
            <a:chOff x="4572000" y="529976"/>
            <a:chExt cx="1138686" cy="1138686"/>
          </a:xfrm>
        </p:grpSpPr>
        <p:sp>
          <p:nvSpPr>
            <p:cNvPr id="12" name="Google Shape;332;p28">
              <a:extLst>
                <a:ext uri="{FF2B5EF4-FFF2-40B4-BE49-F238E27FC236}">
                  <a16:creationId xmlns:a16="http://schemas.microsoft.com/office/drawing/2014/main" id="{F162DABB-D1CE-A33C-3DD9-C41461DF0821}"/>
                </a:ext>
              </a:extLst>
            </p:cNvPr>
            <p:cNvSpPr txBox="1"/>
            <p:nvPr/>
          </p:nvSpPr>
          <p:spPr>
            <a:xfrm>
              <a:off x="4572000" y="917766"/>
              <a:ext cx="1138685" cy="3507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Таблиця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статтей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059ABE33-EC44-8263-933D-DFF23DB04514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sp>
        <p:nvSpPr>
          <p:cNvPr id="14" name="Прямоугольник с двумя учесеченными противолежащими углами 13">
            <a:extLst>
              <a:ext uri="{FF2B5EF4-FFF2-40B4-BE49-F238E27FC236}">
                <a16:creationId xmlns:a16="http://schemas.microsoft.com/office/drawing/2014/main" id="{F3A92A20-766A-0D8F-4EAF-79D9EB753EC6}"/>
              </a:ext>
            </a:extLst>
          </p:cNvPr>
          <p:cNvSpPr/>
          <p:nvPr/>
        </p:nvSpPr>
        <p:spPr>
          <a:xfrm>
            <a:off x="4012283" y="626253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5" name="Google Shape;332;p28">
            <a:extLst>
              <a:ext uri="{FF2B5EF4-FFF2-40B4-BE49-F238E27FC236}">
                <a16:creationId xmlns:a16="http://schemas.microsoft.com/office/drawing/2014/main" id="{74320B91-E639-9474-A22F-A91DE80F4926}"/>
              </a:ext>
            </a:extLst>
          </p:cNvPr>
          <p:cNvSpPr txBox="1"/>
          <p:nvPr/>
        </p:nvSpPr>
        <p:spPr>
          <a:xfrm>
            <a:off x="4249510" y="723855"/>
            <a:ext cx="1138685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Users</a:t>
            </a: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Table</a:t>
            </a:r>
            <a:endParaRPr lang="de-CH" sz="700" b="1" dirty="0">
              <a:solidFill>
                <a:srgbClr val="7F7F7F"/>
              </a:solidFill>
            </a:endParaRPr>
          </a:p>
        </p:txBody>
      </p:sp>
      <p:sp>
        <p:nvSpPr>
          <p:cNvPr id="17" name="Прямоугольник с двумя учесеченными противолежащими углами 16">
            <a:extLst>
              <a:ext uri="{FF2B5EF4-FFF2-40B4-BE49-F238E27FC236}">
                <a16:creationId xmlns:a16="http://schemas.microsoft.com/office/drawing/2014/main" id="{37D20446-933F-F610-9452-A7643CCE0013}"/>
              </a:ext>
            </a:extLst>
          </p:cNvPr>
          <p:cNvSpPr/>
          <p:nvPr/>
        </p:nvSpPr>
        <p:spPr>
          <a:xfrm>
            <a:off x="5051527" y="4438468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8" name="Google Shape;332;p28">
            <a:extLst>
              <a:ext uri="{FF2B5EF4-FFF2-40B4-BE49-F238E27FC236}">
                <a16:creationId xmlns:a16="http://schemas.microsoft.com/office/drawing/2014/main" id="{B4887DB1-1202-B08A-9F79-8DD583A27AFE}"/>
              </a:ext>
            </a:extLst>
          </p:cNvPr>
          <p:cNvSpPr txBox="1"/>
          <p:nvPr/>
        </p:nvSpPr>
        <p:spPr>
          <a:xfrm>
            <a:off x="5121382" y="4538600"/>
            <a:ext cx="143892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Article</a:t>
            </a:r>
            <a:r>
              <a:rPr lang="de-CH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s</a:t>
            </a: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Table</a:t>
            </a:r>
            <a:endParaRPr lang="de-CH" sz="7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5552BF-0583-34E2-A7C2-E6DE522D8F4A}"/>
              </a:ext>
            </a:extLst>
          </p:cNvPr>
          <p:cNvSpPr txBox="1"/>
          <p:nvPr/>
        </p:nvSpPr>
        <p:spPr>
          <a:xfrm>
            <a:off x="3531330" y="626253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78B9C1-0F9C-E742-4C1A-3BE444F887A6}"/>
              </a:ext>
            </a:extLst>
          </p:cNvPr>
          <p:cNvSpPr txBox="1"/>
          <p:nvPr/>
        </p:nvSpPr>
        <p:spPr>
          <a:xfrm>
            <a:off x="4558736" y="4451909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</p:spTree>
    <p:extLst>
      <p:ext uri="{BB962C8B-B14F-4D97-AF65-F5344CB8AC3E}">
        <p14:creationId xmlns:p14="http://schemas.microsoft.com/office/powerpoint/2010/main" val="17660827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0999" y="785097"/>
            <a:ext cx="371147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Моделі даних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База даних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0E0A67C-8F88-FC90-72AE-69656C79EB1D}"/>
              </a:ext>
            </a:extLst>
          </p:cNvPr>
          <p:cNvGrpSpPr/>
          <p:nvPr/>
        </p:nvGrpSpPr>
        <p:grpSpPr>
          <a:xfrm>
            <a:off x="3612606" y="1277540"/>
            <a:ext cx="1438922" cy="1438922"/>
            <a:chOff x="4572000" y="529976"/>
            <a:chExt cx="1138686" cy="1138686"/>
          </a:xfrm>
        </p:grpSpPr>
        <p:sp>
          <p:nvSpPr>
            <p:cNvPr id="5" name="Google Shape;332;p28">
              <a:extLst>
                <a:ext uri="{FF2B5EF4-FFF2-40B4-BE49-F238E27FC236}">
                  <a16:creationId xmlns:a16="http://schemas.microsoft.com/office/drawing/2014/main" id="{62A9AF86-8F6E-6CF7-73C5-B9B07DA165E2}"/>
                </a:ext>
              </a:extLst>
            </p:cNvPr>
            <p:cNvSpPr txBox="1"/>
            <p:nvPr/>
          </p:nvSpPr>
          <p:spPr>
            <a:xfrm>
              <a:off x="4572000" y="917766"/>
              <a:ext cx="1138685" cy="3507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Таблиця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користувачів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1939886E-91E1-D5E5-BE22-3955D301781A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90EC529B-4281-989F-45A2-23C037659453}"/>
              </a:ext>
            </a:extLst>
          </p:cNvPr>
          <p:cNvGrpSpPr/>
          <p:nvPr/>
        </p:nvGrpSpPr>
        <p:grpSpPr>
          <a:xfrm>
            <a:off x="3612606" y="2999546"/>
            <a:ext cx="1438922" cy="1438922"/>
            <a:chOff x="4572000" y="529976"/>
            <a:chExt cx="1138686" cy="1138686"/>
          </a:xfrm>
        </p:grpSpPr>
        <p:sp>
          <p:nvSpPr>
            <p:cNvPr id="12" name="Google Shape;332;p28">
              <a:extLst>
                <a:ext uri="{FF2B5EF4-FFF2-40B4-BE49-F238E27FC236}">
                  <a16:creationId xmlns:a16="http://schemas.microsoft.com/office/drawing/2014/main" id="{F162DABB-D1CE-A33C-3DD9-C41461DF0821}"/>
                </a:ext>
              </a:extLst>
            </p:cNvPr>
            <p:cNvSpPr txBox="1"/>
            <p:nvPr/>
          </p:nvSpPr>
          <p:spPr>
            <a:xfrm>
              <a:off x="4572000" y="917766"/>
              <a:ext cx="1138685" cy="3507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Таблиця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статтей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059ABE33-EC44-8263-933D-DFF23DB04514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sp>
        <p:nvSpPr>
          <p:cNvPr id="14" name="Прямоугольник с двумя учесеченными противолежащими углами 13">
            <a:extLst>
              <a:ext uri="{FF2B5EF4-FFF2-40B4-BE49-F238E27FC236}">
                <a16:creationId xmlns:a16="http://schemas.microsoft.com/office/drawing/2014/main" id="{F3A92A20-766A-0D8F-4EAF-79D9EB753EC6}"/>
              </a:ext>
            </a:extLst>
          </p:cNvPr>
          <p:cNvSpPr/>
          <p:nvPr/>
        </p:nvSpPr>
        <p:spPr>
          <a:xfrm>
            <a:off x="4012283" y="626253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5" name="Google Shape;332;p28">
            <a:extLst>
              <a:ext uri="{FF2B5EF4-FFF2-40B4-BE49-F238E27FC236}">
                <a16:creationId xmlns:a16="http://schemas.microsoft.com/office/drawing/2014/main" id="{74320B91-E639-9474-A22F-A91DE80F4926}"/>
              </a:ext>
            </a:extLst>
          </p:cNvPr>
          <p:cNvSpPr txBox="1"/>
          <p:nvPr/>
        </p:nvSpPr>
        <p:spPr>
          <a:xfrm>
            <a:off x="4249510" y="723855"/>
            <a:ext cx="1138685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Users</a:t>
            </a: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Table</a:t>
            </a:r>
            <a:endParaRPr lang="de-CH" sz="700" b="1" dirty="0">
              <a:solidFill>
                <a:srgbClr val="7F7F7F"/>
              </a:solidFill>
            </a:endParaRPr>
          </a:p>
        </p:txBody>
      </p:sp>
      <p:sp>
        <p:nvSpPr>
          <p:cNvPr id="17" name="Прямоугольник с двумя учесеченными противолежащими углами 16">
            <a:extLst>
              <a:ext uri="{FF2B5EF4-FFF2-40B4-BE49-F238E27FC236}">
                <a16:creationId xmlns:a16="http://schemas.microsoft.com/office/drawing/2014/main" id="{37D20446-933F-F610-9452-A7643CCE0013}"/>
              </a:ext>
            </a:extLst>
          </p:cNvPr>
          <p:cNvSpPr/>
          <p:nvPr/>
        </p:nvSpPr>
        <p:spPr>
          <a:xfrm>
            <a:off x="5051527" y="4438468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8" name="Google Shape;332;p28">
            <a:extLst>
              <a:ext uri="{FF2B5EF4-FFF2-40B4-BE49-F238E27FC236}">
                <a16:creationId xmlns:a16="http://schemas.microsoft.com/office/drawing/2014/main" id="{B4887DB1-1202-B08A-9F79-8DD583A27AFE}"/>
              </a:ext>
            </a:extLst>
          </p:cNvPr>
          <p:cNvSpPr txBox="1"/>
          <p:nvPr/>
        </p:nvSpPr>
        <p:spPr>
          <a:xfrm>
            <a:off x="5121382" y="4538600"/>
            <a:ext cx="143892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Article</a:t>
            </a:r>
            <a:r>
              <a:rPr lang="de-CH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s</a:t>
            </a: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Table</a:t>
            </a:r>
            <a:endParaRPr lang="de-CH" sz="7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5552BF-0583-34E2-A7C2-E6DE522D8F4A}"/>
              </a:ext>
            </a:extLst>
          </p:cNvPr>
          <p:cNvSpPr txBox="1"/>
          <p:nvPr/>
        </p:nvSpPr>
        <p:spPr>
          <a:xfrm>
            <a:off x="3531330" y="626253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78B9C1-0F9C-E742-4C1A-3BE444F887A6}"/>
              </a:ext>
            </a:extLst>
          </p:cNvPr>
          <p:cNvSpPr txBox="1"/>
          <p:nvPr/>
        </p:nvSpPr>
        <p:spPr>
          <a:xfrm>
            <a:off x="4558736" y="4451909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69996E-194F-DC2C-0256-4DFB2BF516DA}"/>
              </a:ext>
            </a:extLst>
          </p:cNvPr>
          <p:cNvSpPr txBox="1"/>
          <p:nvPr/>
        </p:nvSpPr>
        <p:spPr>
          <a:xfrm>
            <a:off x="5388195" y="1100070"/>
            <a:ext cx="3621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отримати запис користувача по </a:t>
            </a:r>
            <a:r>
              <a:rPr lang="en-US" noProof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" name="Скругленная соединительная линия 2">
            <a:extLst>
              <a:ext uri="{FF2B5EF4-FFF2-40B4-BE49-F238E27FC236}">
                <a16:creationId xmlns:a16="http://schemas.microsoft.com/office/drawing/2014/main" id="{0C877DEB-CD95-C1B1-65BE-F4126FD201B4}"/>
              </a:ext>
            </a:extLst>
          </p:cNvPr>
          <p:cNvCxnSpPr>
            <a:cxnSpLocks/>
            <a:stCxn id="6" idx="7"/>
            <a:endCxn id="2" idx="1"/>
          </p:cNvCxnSpPr>
          <p:nvPr/>
        </p:nvCxnSpPr>
        <p:spPr>
          <a:xfrm rot="5400000" flipH="1" flipV="1">
            <a:off x="4997346" y="1097416"/>
            <a:ext cx="234306" cy="54739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4255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0999" y="785097"/>
            <a:ext cx="371147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Моделі даних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База даних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0E0A67C-8F88-FC90-72AE-69656C79EB1D}"/>
              </a:ext>
            </a:extLst>
          </p:cNvPr>
          <p:cNvGrpSpPr/>
          <p:nvPr/>
        </p:nvGrpSpPr>
        <p:grpSpPr>
          <a:xfrm>
            <a:off x="3612606" y="1277540"/>
            <a:ext cx="1438922" cy="1438922"/>
            <a:chOff x="4572000" y="529976"/>
            <a:chExt cx="1138686" cy="1138686"/>
          </a:xfrm>
        </p:grpSpPr>
        <p:sp>
          <p:nvSpPr>
            <p:cNvPr id="5" name="Google Shape;332;p28">
              <a:extLst>
                <a:ext uri="{FF2B5EF4-FFF2-40B4-BE49-F238E27FC236}">
                  <a16:creationId xmlns:a16="http://schemas.microsoft.com/office/drawing/2014/main" id="{62A9AF86-8F6E-6CF7-73C5-B9B07DA165E2}"/>
                </a:ext>
              </a:extLst>
            </p:cNvPr>
            <p:cNvSpPr txBox="1"/>
            <p:nvPr/>
          </p:nvSpPr>
          <p:spPr>
            <a:xfrm>
              <a:off x="4572000" y="917766"/>
              <a:ext cx="1138685" cy="3507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Таблиця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користувачів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1939886E-91E1-D5E5-BE22-3955D301781A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90EC529B-4281-989F-45A2-23C037659453}"/>
              </a:ext>
            </a:extLst>
          </p:cNvPr>
          <p:cNvGrpSpPr/>
          <p:nvPr/>
        </p:nvGrpSpPr>
        <p:grpSpPr>
          <a:xfrm>
            <a:off x="3612606" y="2999546"/>
            <a:ext cx="1438922" cy="1438922"/>
            <a:chOff x="4572000" y="529976"/>
            <a:chExt cx="1138686" cy="1138686"/>
          </a:xfrm>
        </p:grpSpPr>
        <p:sp>
          <p:nvSpPr>
            <p:cNvPr id="12" name="Google Shape;332;p28">
              <a:extLst>
                <a:ext uri="{FF2B5EF4-FFF2-40B4-BE49-F238E27FC236}">
                  <a16:creationId xmlns:a16="http://schemas.microsoft.com/office/drawing/2014/main" id="{F162DABB-D1CE-A33C-3DD9-C41461DF0821}"/>
                </a:ext>
              </a:extLst>
            </p:cNvPr>
            <p:cNvSpPr txBox="1"/>
            <p:nvPr/>
          </p:nvSpPr>
          <p:spPr>
            <a:xfrm>
              <a:off x="4572000" y="917766"/>
              <a:ext cx="1138685" cy="3507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Таблиця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статтей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059ABE33-EC44-8263-933D-DFF23DB04514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sp>
        <p:nvSpPr>
          <p:cNvPr id="14" name="Прямоугольник с двумя учесеченными противолежащими углами 13">
            <a:extLst>
              <a:ext uri="{FF2B5EF4-FFF2-40B4-BE49-F238E27FC236}">
                <a16:creationId xmlns:a16="http://schemas.microsoft.com/office/drawing/2014/main" id="{F3A92A20-766A-0D8F-4EAF-79D9EB753EC6}"/>
              </a:ext>
            </a:extLst>
          </p:cNvPr>
          <p:cNvSpPr/>
          <p:nvPr/>
        </p:nvSpPr>
        <p:spPr>
          <a:xfrm>
            <a:off x="4012283" y="626253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5" name="Google Shape;332;p28">
            <a:extLst>
              <a:ext uri="{FF2B5EF4-FFF2-40B4-BE49-F238E27FC236}">
                <a16:creationId xmlns:a16="http://schemas.microsoft.com/office/drawing/2014/main" id="{74320B91-E639-9474-A22F-A91DE80F4926}"/>
              </a:ext>
            </a:extLst>
          </p:cNvPr>
          <p:cNvSpPr txBox="1"/>
          <p:nvPr/>
        </p:nvSpPr>
        <p:spPr>
          <a:xfrm>
            <a:off x="4249510" y="723855"/>
            <a:ext cx="1138685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Users</a:t>
            </a: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Table</a:t>
            </a:r>
            <a:endParaRPr lang="de-CH" sz="700" b="1" dirty="0">
              <a:solidFill>
                <a:srgbClr val="7F7F7F"/>
              </a:solidFill>
            </a:endParaRPr>
          </a:p>
        </p:txBody>
      </p:sp>
      <p:sp>
        <p:nvSpPr>
          <p:cNvPr id="17" name="Прямоугольник с двумя учесеченными противолежащими углами 16">
            <a:extLst>
              <a:ext uri="{FF2B5EF4-FFF2-40B4-BE49-F238E27FC236}">
                <a16:creationId xmlns:a16="http://schemas.microsoft.com/office/drawing/2014/main" id="{37D20446-933F-F610-9452-A7643CCE0013}"/>
              </a:ext>
            </a:extLst>
          </p:cNvPr>
          <p:cNvSpPr/>
          <p:nvPr/>
        </p:nvSpPr>
        <p:spPr>
          <a:xfrm>
            <a:off x="5051527" y="4438468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8" name="Google Shape;332;p28">
            <a:extLst>
              <a:ext uri="{FF2B5EF4-FFF2-40B4-BE49-F238E27FC236}">
                <a16:creationId xmlns:a16="http://schemas.microsoft.com/office/drawing/2014/main" id="{B4887DB1-1202-B08A-9F79-8DD583A27AFE}"/>
              </a:ext>
            </a:extLst>
          </p:cNvPr>
          <p:cNvSpPr txBox="1"/>
          <p:nvPr/>
        </p:nvSpPr>
        <p:spPr>
          <a:xfrm>
            <a:off x="5121382" y="4538600"/>
            <a:ext cx="143892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Article</a:t>
            </a:r>
            <a:r>
              <a:rPr lang="de-CH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s</a:t>
            </a: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Table</a:t>
            </a:r>
            <a:endParaRPr lang="de-CH" sz="7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5552BF-0583-34E2-A7C2-E6DE522D8F4A}"/>
              </a:ext>
            </a:extLst>
          </p:cNvPr>
          <p:cNvSpPr txBox="1"/>
          <p:nvPr/>
        </p:nvSpPr>
        <p:spPr>
          <a:xfrm>
            <a:off x="3531330" y="626253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78B9C1-0F9C-E742-4C1A-3BE444F887A6}"/>
              </a:ext>
            </a:extLst>
          </p:cNvPr>
          <p:cNvSpPr txBox="1"/>
          <p:nvPr/>
        </p:nvSpPr>
        <p:spPr>
          <a:xfrm>
            <a:off x="4558736" y="4451909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69996E-194F-DC2C-0256-4DFB2BF516DA}"/>
              </a:ext>
            </a:extLst>
          </p:cNvPr>
          <p:cNvSpPr txBox="1"/>
          <p:nvPr/>
        </p:nvSpPr>
        <p:spPr>
          <a:xfrm>
            <a:off x="5388195" y="1100070"/>
            <a:ext cx="3621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отримати запис користувача по </a:t>
            </a:r>
            <a:r>
              <a:rPr lang="en-US" noProof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" name="Скругленная соединительная линия 2">
            <a:extLst>
              <a:ext uri="{FF2B5EF4-FFF2-40B4-BE49-F238E27FC236}">
                <a16:creationId xmlns:a16="http://schemas.microsoft.com/office/drawing/2014/main" id="{0C877DEB-CD95-C1B1-65BE-F4126FD201B4}"/>
              </a:ext>
            </a:extLst>
          </p:cNvPr>
          <p:cNvCxnSpPr>
            <a:cxnSpLocks/>
            <a:stCxn id="6" idx="7"/>
            <a:endCxn id="2" idx="1"/>
          </p:cNvCxnSpPr>
          <p:nvPr/>
        </p:nvCxnSpPr>
        <p:spPr>
          <a:xfrm rot="5400000" flipH="1" flipV="1">
            <a:off x="4997346" y="1097416"/>
            <a:ext cx="234306" cy="54739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853457A-FCF0-88FF-74C0-B6E01F6C9701}"/>
              </a:ext>
            </a:extLst>
          </p:cNvPr>
          <p:cNvSpPr txBox="1"/>
          <p:nvPr/>
        </p:nvSpPr>
        <p:spPr>
          <a:xfrm>
            <a:off x="5388195" y="1716009"/>
            <a:ext cx="297709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list = [</a:t>
            </a:r>
          </a:p>
          <a:p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    ["...", "...", "..."],</a:t>
            </a:r>
          </a:p>
          <a:p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    ["...", "...", "..."],</a:t>
            </a:r>
          </a:p>
          <a:p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    ["...", "...", "..."],</a:t>
            </a:r>
          </a:p>
          <a:p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    ["...", "...", "..."]</a:t>
            </a:r>
          </a:p>
          <a:p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cxnSp>
        <p:nvCxnSpPr>
          <p:cNvPr id="8" name="Скругленная соединительная линия 7">
            <a:extLst>
              <a:ext uri="{FF2B5EF4-FFF2-40B4-BE49-F238E27FC236}">
                <a16:creationId xmlns:a16="http://schemas.microsoft.com/office/drawing/2014/main" id="{FF807FAD-8033-D4F2-CEAB-1847177E3C73}"/>
              </a:ext>
            </a:extLst>
          </p:cNvPr>
          <p:cNvCxnSpPr>
            <a:cxnSpLocks/>
            <a:stCxn id="2" idx="2"/>
            <a:endCxn id="7" idx="0"/>
          </p:cNvCxnSpPr>
          <p:nvPr/>
        </p:nvCxnSpPr>
        <p:spPr>
          <a:xfrm rot="5400000">
            <a:off x="6883765" y="1400827"/>
            <a:ext cx="308162" cy="32220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003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997" y="1532661"/>
            <a:ext cx="1333025" cy="133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Ядро серверу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pic>
        <p:nvPicPr>
          <p:cNvPr id="3" name="Google Shape;326;p28">
            <a:extLst>
              <a:ext uri="{FF2B5EF4-FFF2-40B4-BE49-F238E27FC236}">
                <a16:creationId xmlns:a16="http://schemas.microsoft.com/office/drawing/2014/main" id="{F0863EA3-2F57-578E-4AD3-583D93FF93B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997" y="3279314"/>
            <a:ext cx="1333025" cy="133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4B3365-946D-6C31-6849-4E609A9AC29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714022" y="1877009"/>
            <a:ext cx="865609" cy="69474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00A09D-5503-2387-3CF0-EBD7E193CCB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775109" y="3664113"/>
            <a:ext cx="743434" cy="56342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701BF97-1DF9-EEE9-8C0C-6D9EB8C33FE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3005948" y="2748727"/>
            <a:ext cx="584200" cy="539750"/>
          </a:xfrm>
          <a:prstGeom prst="rect">
            <a:avLst/>
          </a:prstGeom>
        </p:spPr>
      </p:pic>
      <p:cxnSp>
        <p:nvCxnSpPr>
          <p:cNvPr id="7" name="Скругленная соединительная линия 6">
            <a:extLst>
              <a:ext uri="{FF2B5EF4-FFF2-40B4-BE49-F238E27FC236}">
                <a16:creationId xmlns:a16="http://schemas.microsoft.com/office/drawing/2014/main" id="{6F2EED9E-50FE-938E-870E-C5D651602831}"/>
              </a:ext>
            </a:extLst>
          </p:cNvPr>
          <p:cNvCxnSpPr>
            <a:cxnSpLocks/>
            <a:stCxn id="4" idx="3"/>
            <a:endCxn id="2" idx="0"/>
          </p:cNvCxnSpPr>
          <p:nvPr/>
        </p:nvCxnSpPr>
        <p:spPr>
          <a:xfrm>
            <a:off x="2579631" y="2224380"/>
            <a:ext cx="718417" cy="52434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Скругленная соединительная линия 8">
            <a:extLst>
              <a:ext uri="{FF2B5EF4-FFF2-40B4-BE49-F238E27FC236}">
                <a16:creationId xmlns:a16="http://schemas.microsoft.com/office/drawing/2014/main" id="{E846F12E-0772-DACA-1A49-AB58A4E17147}"/>
              </a:ext>
            </a:extLst>
          </p:cNvPr>
          <p:cNvCxnSpPr>
            <a:cxnSpLocks/>
            <a:stCxn id="5" idx="3"/>
            <a:endCxn id="2" idx="2"/>
          </p:cNvCxnSpPr>
          <p:nvPr/>
        </p:nvCxnSpPr>
        <p:spPr>
          <a:xfrm flipV="1">
            <a:off x="2518543" y="3288477"/>
            <a:ext cx="779505" cy="65734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332;p28">
            <a:extLst>
              <a:ext uri="{FF2B5EF4-FFF2-40B4-BE49-F238E27FC236}">
                <a16:creationId xmlns:a16="http://schemas.microsoft.com/office/drawing/2014/main" id="{6A553AB5-E6E2-A55A-7D92-A4C2CDF89E0D}"/>
              </a:ext>
            </a:extLst>
          </p:cNvPr>
          <p:cNvSpPr txBox="1"/>
          <p:nvPr/>
        </p:nvSpPr>
        <p:spPr>
          <a:xfrm>
            <a:off x="5172680" y="2375752"/>
            <a:ext cx="1007002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Сервер</a:t>
            </a:r>
            <a:endParaRPr lang="de-CH" sz="700" dirty="0">
              <a:solidFill>
                <a:srgbClr val="7F7F7F"/>
              </a:solidFill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8A7C9276-0D8F-2A45-057B-3A5B820F7ED2}"/>
              </a:ext>
            </a:extLst>
          </p:cNvPr>
          <p:cNvSpPr/>
          <p:nvPr/>
        </p:nvSpPr>
        <p:spPr>
          <a:xfrm>
            <a:off x="5106838" y="1917209"/>
            <a:ext cx="1138686" cy="1138686"/>
          </a:xfrm>
          <a:prstGeom prst="ellipse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>
              <a:solidFill>
                <a:srgbClr val="7F7F7F"/>
              </a:solidFill>
            </a:endParaRPr>
          </a:p>
        </p:txBody>
      </p:sp>
      <p:cxnSp>
        <p:nvCxnSpPr>
          <p:cNvPr id="12" name="Скругленная соединительная линия 11">
            <a:extLst>
              <a:ext uri="{FF2B5EF4-FFF2-40B4-BE49-F238E27FC236}">
                <a16:creationId xmlns:a16="http://schemas.microsoft.com/office/drawing/2014/main" id="{0ECFA3E9-B061-6F12-08B4-0A13CB53880B}"/>
              </a:ext>
            </a:extLst>
          </p:cNvPr>
          <p:cNvCxnSpPr>
            <a:cxnSpLocks/>
            <a:stCxn id="2" idx="3"/>
            <a:endCxn id="8" idx="2"/>
          </p:cNvCxnSpPr>
          <p:nvPr/>
        </p:nvCxnSpPr>
        <p:spPr>
          <a:xfrm flipV="1">
            <a:off x="3590148" y="2486552"/>
            <a:ext cx="1516690" cy="53205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>
            <a:extLst>
              <a:ext uri="{FF2B5EF4-FFF2-40B4-BE49-F238E27FC236}">
                <a16:creationId xmlns:a16="http://schemas.microsoft.com/office/drawing/2014/main" id="{80955065-8861-0E1B-BB0D-ED3EA554BF09}"/>
              </a:ext>
            </a:extLst>
          </p:cNvPr>
          <p:cNvSpPr/>
          <p:nvPr/>
        </p:nvSpPr>
        <p:spPr>
          <a:xfrm>
            <a:off x="7144177" y="792488"/>
            <a:ext cx="1138686" cy="1138686"/>
          </a:xfrm>
          <a:prstGeom prst="ellipse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>
              <a:solidFill>
                <a:srgbClr val="7F7F7F"/>
              </a:solidFill>
            </a:endParaRPr>
          </a:p>
        </p:txBody>
      </p:sp>
      <p:cxnSp>
        <p:nvCxnSpPr>
          <p:cNvPr id="13" name="Скругленная соединительная линия 12">
            <a:extLst>
              <a:ext uri="{FF2B5EF4-FFF2-40B4-BE49-F238E27FC236}">
                <a16:creationId xmlns:a16="http://schemas.microsoft.com/office/drawing/2014/main" id="{FD5345FF-DA1D-231E-E916-8BDD06500431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6245524" y="1361831"/>
            <a:ext cx="898653" cy="112472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332;p28">
            <a:extLst>
              <a:ext uri="{FF2B5EF4-FFF2-40B4-BE49-F238E27FC236}">
                <a16:creationId xmlns:a16="http://schemas.microsoft.com/office/drawing/2014/main" id="{24A8F47B-43B5-AA35-5499-04B01B25C5C0}"/>
              </a:ext>
            </a:extLst>
          </p:cNvPr>
          <p:cNvSpPr txBox="1"/>
          <p:nvPr/>
        </p:nvSpPr>
        <p:spPr>
          <a:xfrm>
            <a:off x="7177098" y="1140231"/>
            <a:ext cx="1072844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Об'єкт</a:t>
            </a:r>
            <a:endParaRPr lang="uk-UA" sz="1200" dirty="0">
              <a:solidFill>
                <a:srgbClr val="7F7F7F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dirty="0">
                <a:solidFill>
                  <a:srgbClr val="7F7F7F"/>
                </a:solidFill>
                <a:latin typeface="IBM Plex Mono Medium"/>
                <a:cs typeface="IBM Plex Mono Medium"/>
                <a:sym typeface="IBM Plex Mono Medium"/>
              </a:rPr>
              <a:t>запиту</a:t>
            </a:r>
            <a:endParaRPr lang="de-CH" sz="700" dirty="0">
              <a:solidFill>
                <a:srgbClr val="7F7F7F"/>
              </a:solidFill>
            </a:endParaRPr>
          </a:p>
        </p:txBody>
      </p:sp>
      <p:sp>
        <p:nvSpPr>
          <p:cNvPr id="18" name="Google Shape;331;p28">
            <a:extLst>
              <a:ext uri="{FF2B5EF4-FFF2-40B4-BE49-F238E27FC236}">
                <a16:creationId xmlns:a16="http://schemas.microsoft.com/office/drawing/2014/main" id="{FC8F968D-BDAE-C02D-E330-337BEEDB47A8}"/>
              </a:ext>
            </a:extLst>
          </p:cNvPr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</a:t>
            </a: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143888958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0999" y="785097"/>
            <a:ext cx="371147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Моделі даних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База даних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0E0A67C-8F88-FC90-72AE-69656C79EB1D}"/>
              </a:ext>
            </a:extLst>
          </p:cNvPr>
          <p:cNvGrpSpPr/>
          <p:nvPr/>
        </p:nvGrpSpPr>
        <p:grpSpPr>
          <a:xfrm>
            <a:off x="3612606" y="1277540"/>
            <a:ext cx="1438922" cy="1438922"/>
            <a:chOff x="4572000" y="529976"/>
            <a:chExt cx="1138686" cy="1138686"/>
          </a:xfrm>
        </p:grpSpPr>
        <p:sp>
          <p:nvSpPr>
            <p:cNvPr id="5" name="Google Shape;332;p28">
              <a:extLst>
                <a:ext uri="{FF2B5EF4-FFF2-40B4-BE49-F238E27FC236}">
                  <a16:creationId xmlns:a16="http://schemas.microsoft.com/office/drawing/2014/main" id="{62A9AF86-8F6E-6CF7-73C5-B9B07DA165E2}"/>
                </a:ext>
              </a:extLst>
            </p:cNvPr>
            <p:cNvSpPr txBox="1"/>
            <p:nvPr/>
          </p:nvSpPr>
          <p:spPr>
            <a:xfrm>
              <a:off x="4572000" y="917766"/>
              <a:ext cx="1138685" cy="3507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Таблиця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користувачів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1939886E-91E1-D5E5-BE22-3955D301781A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90EC529B-4281-989F-45A2-23C037659453}"/>
              </a:ext>
            </a:extLst>
          </p:cNvPr>
          <p:cNvGrpSpPr/>
          <p:nvPr/>
        </p:nvGrpSpPr>
        <p:grpSpPr>
          <a:xfrm>
            <a:off x="3612606" y="2999546"/>
            <a:ext cx="1438922" cy="1438922"/>
            <a:chOff x="4572000" y="529976"/>
            <a:chExt cx="1138686" cy="1138686"/>
          </a:xfrm>
        </p:grpSpPr>
        <p:sp>
          <p:nvSpPr>
            <p:cNvPr id="12" name="Google Shape;332;p28">
              <a:extLst>
                <a:ext uri="{FF2B5EF4-FFF2-40B4-BE49-F238E27FC236}">
                  <a16:creationId xmlns:a16="http://schemas.microsoft.com/office/drawing/2014/main" id="{F162DABB-D1CE-A33C-3DD9-C41461DF0821}"/>
                </a:ext>
              </a:extLst>
            </p:cNvPr>
            <p:cNvSpPr txBox="1"/>
            <p:nvPr/>
          </p:nvSpPr>
          <p:spPr>
            <a:xfrm>
              <a:off x="4572000" y="917766"/>
              <a:ext cx="1138685" cy="3507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Таблиця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статтей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059ABE33-EC44-8263-933D-DFF23DB04514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sp>
        <p:nvSpPr>
          <p:cNvPr id="14" name="Прямоугольник с двумя учесеченными противолежащими углами 13">
            <a:extLst>
              <a:ext uri="{FF2B5EF4-FFF2-40B4-BE49-F238E27FC236}">
                <a16:creationId xmlns:a16="http://schemas.microsoft.com/office/drawing/2014/main" id="{F3A92A20-766A-0D8F-4EAF-79D9EB753EC6}"/>
              </a:ext>
            </a:extLst>
          </p:cNvPr>
          <p:cNvSpPr/>
          <p:nvPr/>
        </p:nvSpPr>
        <p:spPr>
          <a:xfrm>
            <a:off x="4012283" y="626253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5" name="Google Shape;332;p28">
            <a:extLst>
              <a:ext uri="{FF2B5EF4-FFF2-40B4-BE49-F238E27FC236}">
                <a16:creationId xmlns:a16="http://schemas.microsoft.com/office/drawing/2014/main" id="{74320B91-E639-9474-A22F-A91DE80F4926}"/>
              </a:ext>
            </a:extLst>
          </p:cNvPr>
          <p:cNvSpPr txBox="1"/>
          <p:nvPr/>
        </p:nvSpPr>
        <p:spPr>
          <a:xfrm>
            <a:off x="4249510" y="723855"/>
            <a:ext cx="1138685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Users</a:t>
            </a: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Table</a:t>
            </a:r>
            <a:endParaRPr lang="de-CH" sz="700" b="1" dirty="0">
              <a:solidFill>
                <a:srgbClr val="7F7F7F"/>
              </a:solidFill>
            </a:endParaRPr>
          </a:p>
        </p:txBody>
      </p:sp>
      <p:sp>
        <p:nvSpPr>
          <p:cNvPr id="17" name="Прямоугольник с двумя учесеченными противолежащими углами 16">
            <a:extLst>
              <a:ext uri="{FF2B5EF4-FFF2-40B4-BE49-F238E27FC236}">
                <a16:creationId xmlns:a16="http://schemas.microsoft.com/office/drawing/2014/main" id="{37D20446-933F-F610-9452-A7643CCE0013}"/>
              </a:ext>
            </a:extLst>
          </p:cNvPr>
          <p:cNvSpPr/>
          <p:nvPr/>
        </p:nvSpPr>
        <p:spPr>
          <a:xfrm>
            <a:off x="5051527" y="4438468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8" name="Google Shape;332;p28">
            <a:extLst>
              <a:ext uri="{FF2B5EF4-FFF2-40B4-BE49-F238E27FC236}">
                <a16:creationId xmlns:a16="http://schemas.microsoft.com/office/drawing/2014/main" id="{B4887DB1-1202-B08A-9F79-8DD583A27AFE}"/>
              </a:ext>
            </a:extLst>
          </p:cNvPr>
          <p:cNvSpPr txBox="1"/>
          <p:nvPr/>
        </p:nvSpPr>
        <p:spPr>
          <a:xfrm>
            <a:off x="5121382" y="4538600"/>
            <a:ext cx="143892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Article</a:t>
            </a:r>
            <a:r>
              <a:rPr lang="de-CH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s</a:t>
            </a: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Table</a:t>
            </a:r>
            <a:endParaRPr lang="de-CH" sz="7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5552BF-0583-34E2-A7C2-E6DE522D8F4A}"/>
              </a:ext>
            </a:extLst>
          </p:cNvPr>
          <p:cNvSpPr txBox="1"/>
          <p:nvPr/>
        </p:nvSpPr>
        <p:spPr>
          <a:xfrm>
            <a:off x="3531330" y="626253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78B9C1-0F9C-E742-4C1A-3BE444F887A6}"/>
              </a:ext>
            </a:extLst>
          </p:cNvPr>
          <p:cNvSpPr txBox="1"/>
          <p:nvPr/>
        </p:nvSpPr>
        <p:spPr>
          <a:xfrm>
            <a:off x="4558736" y="4451909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69996E-194F-DC2C-0256-4DFB2BF516DA}"/>
              </a:ext>
            </a:extLst>
          </p:cNvPr>
          <p:cNvSpPr txBox="1"/>
          <p:nvPr/>
        </p:nvSpPr>
        <p:spPr>
          <a:xfrm>
            <a:off x="5388195" y="1100070"/>
            <a:ext cx="3621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отримати запис користувача по </a:t>
            </a:r>
            <a:r>
              <a:rPr lang="en-US" noProof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" name="Скругленная соединительная линия 2">
            <a:extLst>
              <a:ext uri="{FF2B5EF4-FFF2-40B4-BE49-F238E27FC236}">
                <a16:creationId xmlns:a16="http://schemas.microsoft.com/office/drawing/2014/main" id="{0C877DEB-CD95-C1B1-65BE-F4126FD201B4}"/>
              </a:ext>
            </a:extLst>
          </p:cNvPr>
          <p:cNvCxnSpPr>
            <a:cxnSpLocks/>
            <a:stCxn id="6" idx="7"/>
            <a:endCxn id="2" idx="1"/>
          </p:cNvCxnSpPr>
          <p:nvPr/>
        </p:nvCxnSpPr>
        <p:spPr>
          <a:xfrm rot="5400000" flipH="1" flipV="1">
            <a:off x="4997346" y="1097416"/>
            <a:ext cx="234306" cy="54739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853457A-FCF0-88FF-74C0-B6E01F6C9701}"/>
              </a:ext>
            </a:extLst>
          </p:cNvPr>
          <p:cNvSpPr txBox="1"/>
          <p:nvPr/>
        </p:nvSpPr>
        <p:spPr>
          <a:xfrm>
            <a:off x="5388195" y="1716009"/>
            <a:ext cx="297709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list = [</a:t>
            </a:r>
          </a:p>
          <a:p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    ["...", "...", "..."],</a:t>
            </a:r>
          </a:p>
          <a:p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    ["...", "...", "..."],</a:t>
            </a:r>
          </a:p>
          <a:p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    ["...", "...", "..."],</a:t>
            </a:r>
          </a:p>
          <a:p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    ["...", "...", "..."]</a:t>
            </a:r>
          </a:p>
          <a:p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cxnSp>
        <p:nvCxnSpPr>
          <p:cNvPr id="8" name="Скругленная соединительная линия 7">
            <a:extLst>
              <a:ext uri="{FF2B5EF4-FFF2-40B4-BE49-F238E27FC236}">
                <a16:creationId xmlns:a16="http://schemas.microsoft.com/office/drawing/2014/main" id="{FF807FAD-8033-D4F2-CEAB-1847177E3C73}"/>
              </a:ext>
            </a:extLst>
          </p:cNvPr>
          <p:cNvCxnSpPr>
            <a:cxnSpLocks/>
            <a:stCxn id="2" idx="2"/>
            <a:endCxn id="7" idx="0"/>
          </p:cNvCxnSpPr>
          <p:nvPr/>
        </p:nvCxnSpPr>
        <p:spPr>
          <a:xfrm rot="5400000">
            <a:off x="6883765" y="1400827"/>
            <a:ext cx="308162" cy="32220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1A12AFB-D75B-F14F-C74F-201AA5767254}"/>
              </a:ext>
            </a:extLst>
          </p:cNvPr>
          <p:cNvSpPr txBox="1"/>
          <p:nvPr/>
        </p:nvSpPr>
        <p:spPr>
          <a:xfrm>
            <a:off x="5602997" y="3384228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91CF46-E834-8149-4136-7D5E3E8735A1}"/>
              </a:ext>
            </a:extLst>
          </p:cNvPr>
          <p:cNvSpPr txBox="1"/>
          <p:nvPr/>
        </p:nvSpPr>
        <p:spPr>
          <a:xfrm>
            <a:off x="5205138" y="3138628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CH" b="1" noProof="1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CH" b="1" noProof="1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61258525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0999" y="785097"/>
            <a:ext cx="371147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Моделі даних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База даних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0E0A67C-8F88-FC90-72AE-69656C79EB1D}"/>
              </a:ext>
            </a:extLst>
          </p:cNvPr>
          <p:cNvGrpSpPr/>
          <p:nvPr/>
        </p:nvGrpSpPr>
        <p:grpSpPr>
          <a:xfrm>
            <a:off x="3612606" y="1277540"/>
            <a:ext cx="1438922" cy="1438922"/>
            <a:chOff x="4572000" y="529976"/>
            <a:chExt cx="1138686" cy="1138686"/>
          </a:xfrm>
        </p:grpSpPr>
        <p:sp>
          <p:nvSpPr>
            <p:cNvPr id="5" name="Google Shape;332;p28">
              <a:extLst>
                <a:ext uri="{FF2B5EF4-FFF2-40B4-BE49-F238E27FC236}">
                  <a16:creationId xmlns:a16="http://schemas.microsoft.com/office/drawing/2014/main" id="{62A9AF86-8F6E-6CF7-73C5-B9B07DA165E2}"/>
                </a:ext>
              </a:extLst>
            </p:cNvPr>
            <p:cNvSpPr txBox="1"/>
            <p:nvPr/>
          </p:nvSpPr>
          <p:spPr>
            <a:xfrm>
              <a:off x="4572000" y="917766"/>
              <a:ext cx="1138685" cy="3507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Таблиця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користувачів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1939886E-91E1-D5E5-BE22-3955D301781A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90EC529B-4281-989F-45A2-23C037659453}"/>
              </a:ext>
            </a:extLst>
          </p:cNvPr>
          <p:cNvGrpSpPr/>
          <p:nvPr/>
        </p:nvGrpSpPr>
        <p:grpSpPr>
          <a:xfrm>
            <a:off x="3612606" y="2999546"/>
            <a:ext cx="1438922" cy="1438922"/>
            <a:chOff x="4572000" y="529976"/>
            <a:chExt cx="1138686" cy="1138686"/>
          </a:xfrm>
        </p:grpSpPr>
        <p:sp>
          <p:nvSpPr>
            <p:cNvPr id="12" name="Google Shape;332;p28">
              <a:extLst>
                <a:ext uri="{FF2B5EF4-FFF2-40B4-BE49-F238E27FC236}">
                  <a16:creationId xmlns:a16="http://schemas.microsoft.com/office/drawing/2014/main" id="{F162DABB-D1CE-A33C-3DD9-C41461DF0821}"/>
                </a:ext>
              </a:extLst>
            </p:cNvPr>
            <p:cNvSpPr txBox="1"/>
            <p:nvPr/>
          </p:nvSpPr>
          <p:spPr>
            <a:xfrm>
              <a:off x="4572000" y="917766"/>
              <a:ext cx="1138685" cy="3507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Таблиця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статтей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059ABE33-EC44-8263-933D-DFF23DB04514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sp>
        <p:nvSpPr>
          <p:cNvPr id="14" name="Прямоугольник с двумя учесеченными противолежащими углами 13">
            <a:extLst>
              <a:ext uri="{FF2B5EF4-FFF2-40B4-BE49-F238E27FC236}">
                <a16:creationId xmlns:a16="http://schemas.microsoft.com/office/drawing/2014/main" id="{F3A92A20-766A-0D8F-4EAF-79D9EB753EC6}"/>
              </a:ext>
            </a:extLst>
          </p:cNvPr>
          <p:cNvSpPr/>
          <p:nvPr/>
        </p:nvSpPr>
        <p:spPr>
          <a:xfrm>
            <a:off x="4012283" y="626253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5" name="Google Shape;332;p28">
            <a:extLst>
              <a:ext uri="{FF2B5EF4-FFF2-40B4-BE49-F238E27FC236}">
                <a16:creationId xmlns:a16="http://schemas.microsoft.com/office/drawing/2014/main" id="{74320B91-E639-9474-A22F-A91DE80F4926}"/>
              </a:ext>
            </a:extLst>
          </p:cNvPr>
          <p:cNvSpPr txBox="1"/>
          <p:nvPr/>
        </p:nvSpPr>
        <p:spPr>
          <a:xfrm>
            <a:off x="4249510" y="723855"/>
            <a:ext cx="1138685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Users</a:t>
            </a: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Table</a:t>
            </a:r>
            <a:endParaRPr lang="de-CH" sz="700" b="1" dirty="0">
              <a:solidFill>
                <a:srgbClr val="7F7F7F"/>
              </a:solidFill>
            </a:endParaRPr>
          </a:p>
        </p:txBody>
      </p:sp>
      <p:sp>
        <p:nvSpPr>
          <p:cNvPr id="17" name="Прямоугольник с двумя учесеченными противолежащими углами 16">
            <a:extLst>
              <a:ext uri="{FF2B5EF4-FFF2-40B4-BE49-F238E27FC236}">
                <a16:creationId xmlns:a16="http://schemas.microsoft.com/office/drawing/2014/main" id="{37D20446-933F-F610-9452-A7643CCE0013}"/>
              </a:ext>
            </a:extLst>
          </p:cNvPr>
          <p:cNvSpPr/>
          <p:nvPr/>
        </p:nvSpPr>
        <p:spPr>
          <a:xfrm>
            <a:off x="5051527" y="4438468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8" name="Google Shape;332;p28">
            <a:extLst>
              <a:ext uri="{FF2B5EF4-FFF2-40B4-BE49-F238E27FC236}">
                <a16:creationId xmlns:a16="http://schemas.microsoft.com/office/drawing/2014/main" id="{B4887DB1-1202-B08A-9F79-8DD583A27AFE}"/>
              </a:ext>
            </a:extLst>
          </p:cNvPr>
          <p:cNvSpPr txBox="1"/>
          <p:nvPr/>
        </p:nvSpPr>
        <p:spPr>
          <a:xfrm>
            <a:off x="5121382" y="4538600"/>
            <a:ext cx="143892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Article</a:t>
            </a:r>
            <a:r>
              <a:rPr lang="de-CH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s</a:t>
            </a: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Table</a:t>
            </a:r>
            <a:endParaRPr lang="de-CH" sz="7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5552BF-0583-34E2-A7C2-E6DE522D8F4A}"/>
              </a:ext>
            </a:extLst>
          </p:cNvPr>
          <p:cNvSpPr txBox="1"/>
          <p:nvPr/>
        </p:nvSpPr>
        <p:spPr>
          <a:xfrm>
            <a:off x="3531330" y="626253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78B9C1-0F9C-E742-4C1A-3BE444F887A6}"/>
              </a:ext>
            </a:extLst>
          </p:cNvPr>
          <p:cNvSpPr txBox="1"/>
          <p:nvPr/>
        </p:nvSpPr>
        <p:spPr>
          <a:xfrm>
            <a:off x="4558736" y="4451909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69996E-194F-DC2C-0256-4DFB2BF516DA}"/>
              </a:ext>
            </a:extLst>
          </p:cNvPr>
          <p:cNvSpPr txBox="1"/>
          <p:nvPr/>
        </p:nvSpPr>
        <p:spPr>
          <a:xfrm>
            <a:off x="5388195" y="1100070"/>
            <a:ext cx="3621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отримати запис користувача по </a:t>
            </a:r>
            <a:r>
              <a:rPr lang="en-US" noProof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" name="Скругленная соединительная линия 2">
            <a:extLst>
              <a:ext uri="{FF2B5EF4-FFF2-40B4-BE49-F238E27FC236}">
                <a16:creationId xmlns:a16="http://schemas.microsoft.com/office/drawing/2014/main" id="{0C877DEB-CD95-C1B1-65BE-F4126FD201B4}"/>
              </a:ext>
            </a:extLst>
          </p:cNvPr>
          <p:cNvCxnSpPr>
            <a:cxnSpLocks/>
            <a:stCxn id="6" idx="7"/>
            <a:endCxn id="2" idx="1"/>
          </p:cNvCxnSpPr>
          <p:nvPr/>
        </p:nvCxnSpPr>
        <p:spPr>
          <a:xfrm rot="5400000" flipH="1" flipV="1">
            <a:off x="4997346" y="1097416"/>
            <a:ext cx="234306" cy="54739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853457A-FCF0-88FF-74C0-B6E01F6C9701}"/>
              </a:ext>
            </a:extLst>
          </p:cNvPr>
          <p:cNvSpPr txBox="1"/>
          <p:nvPr/>
        </p:nvSpPr>
        <p:spPr>
          <a:xfrm>
            <a:off x="5388195" y="1716009"/>
            <a:ext cx="297709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list = [</a:t>
            </a:r>
          </a:p>
          <a:p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    ["...", "...", "..."],</a:t>
            </a:r>
          </a:p>
          <a:p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    ["...", "...", "..."],</a:t>
            </a:r>
          </a:p>
          <a:p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    ["...", "...", "..."],</a:t>
            </a:r>
          </a:p>
          <a:p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    ["...", "...", "..."]</a:t>
            </a:r>
          </a:p>
          <a:p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cxnSp>
        <p:nvCxnSpPr>
          <p:cNvPr id="8" name="Скругленная соединительная линия 7">
            <a:extLst>
              <a:ext uri="{FF2B5EF4-FFF2-40B4-BE49-F238E27FC236}">
                <a16:creationId xmlns:a16="http://schemas.microsoft.com/office/drawing/2014/main" id="{FF807FAD-8033-D4F2-CEAB-1847177E3C73}"/>
              </a:ext>
            </a:extLst>
          </p:cNvPr>
          <p:cNvCxnSpPr>
            <a:cxnSpLocks/>
            <a:stCxn id="2" idx="2"/>
            <a:endCxn id="7" idx="0"/>
          </p:cNvCxnSpPr>
          <p:nvPr/>
        </p:nvCxnSpPr>
        <p:spPr>
          <a:xfrm rot="5400000">
            <a:off x="6883765" y="1400827"/>
            <a:ext cx="308162" cy="32220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1A12AFB-D75B-F14F-C74F-201AA5767254}"/>
              </a:ext>
            </a:extLst>
          </p:cNvPr>
          <p:cNvSpPr txBox="1"/>
          <p:nvPr/>
        </p:nvSpPr>
        <p:spPr>
          <a:xfrm>
            <a:off x="5602997" y="3384228"/>
            <a:ext cx="25474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noProof="1"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 = item</a:t>
            </a:r>
            <a:r>
              <a:rPr lang="de-CH" b="1" noProof="1">
                <a:latin typeface="Courier New" panose="02070309020205020404" pitchFamily="49" charset="0"/>
                <a:cs typeface="Courier New" panose="02070309020205020404" pitchFamily="49" charset="0"/>
              </a:rPr>
              <a:t>[1]</a:t>
            </a:r>
          </a:p>
          <a:p>
            <a:r>
              <a:rPr lang="de-CH" b="1" noProof="1">
                <a:latin typeface="Courier New" panose="02070309020205020404" pitchFamily="49" charset="0"/>
                <a:cs typeface="Courier New" panose="02070309020205020404" pitchFamily="49" charset="0"/>
              </a:rPr>
              <a:t>content </a:t>
            </a:r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= item</a:t>
            </a:r>
            <a:r>
              <a:rPr lang="de-CH" b="1" noProof="1">
                <a:latin typeface="Courier New" panose="02070309020205020404" pitchFamily="49" charset="0"/>
                <a:cs typeface="Courier New" panose="02070309020205020404" pitchFamily="49" charset="0"/>
              </a:rPr>
              <a:t>[8]</a:t>
            </a:r>
          </a:p>
          <a:p>
            <a:r>
              <a:rPr lang="de-CH" b="1" noProof="1">
                <a:latin typeface="Courier New" panose="02070309020205020404" pitchFamily="49" charset="0"/>
                <a:cs typeface="Courier New" panose="02070309020205020404" pitchFamily="49" charset="0"/>
              </a:rPr>
              <a:t>publish_date </a:t>
            </a:r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= item</a:t>
            </a:r>
            <a:r>
              <a:rPr lang="de-CH" b="1" noProof="1">
                <a:latin typeface="Courier New" panose="02070309020205020404" pitchFamily="49" charset="0"/>
                <a:cs typeface="Courier New" panose="02070309020205020404" pitchFamily="49" charset="0"/>
              </a:rPr>
              <a:t>[3]</a:t>
            </a:r>
          </a:p>
          <a:p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91CF46-E834-8149-4136-7D5E3E8735A1}"/>
              </a:ext>
            </a:extLst>
          </p:cNvPr>
          <p:cNvSpPr txBox="1"/>
          <p:nvPr/>
        </p:nvSpPr>
        <p:spPr>
          <a:xfrm>
            <a:off x="5205138" y="3138628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CH" b="1" noProof="1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CH" b="1" noProof="1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41933023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0999" y="785097"/>
            <a:ext cx="371147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Моделі даних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База даних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0E0A67C-8F88-FC90-72AE-69656C79EB1D}"/>
              </a:ext>
            </a:extLst>
          </p:cNvPr>
          <p:cNvGrpSpPr/>
          <p:nvPr/>
        </p:nvGrpSpPr>
        <p:grpSpPr>
          <a:xfrm>
            <a:off x="3612606" y="1277540"/>
            <a:ext cx="1438922" cy="1438922"/>
            <a:chOff x="4572000" y="529976"/>
            <a:chExt cx="1138686" cy="1138686"/>
          </a:xfrm>
        </p:grpSpPr>
        <p:sp>
          <p:nvSpPr>
            <p:cNvPr id="5" name="Google Shape;332;p28">
              <a:extLst>
                <a:ext uri="{FF2B5EF4-FFF2-40B4-BE49-F238E27FC236}">
                  <a16:creationId xmlns:a16="http://schemas.microsoft.com/office/drawing/2014/main" id="{62A9AF86-8F6E-6CF7-73C5-B9B07DA165E2}"/>
                </a:ext>
              </a:extLst>
            </p:cNvPr>
            <p:cNvSpPr txBox="1"/>
            <p:nvPr/>
          </p:nvSpPr>
          <p:spPr>
            <a:xfrm>
              <a:off x="4572000" y="917766"/>
              <a:ext cx="1138685" cy="3507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Таблиця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користувачів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1939886E-91E1-D5E5-BE22-3955D301781A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90EC529B-4281-989F-45A2-23C037659453}"/>
              </a:ext>
            </a:extLst>
          </p:cNvPr>
          <p:cNvGrpSpPr/>
          <p:nvPr/>
        </p:nvGrpSpPr>
        <p:grpSpPr>
          <a:xfrm>
            <a:off x="3612606" y="2999546"/>
            <a:ext cx="1438922" cy="1438922"/>
            <a:chOff x="4572000" y="529976"/>
            <a:chExt cx="1138686" cy="1138686"/>
          </a:xfrm>
        </p:grpSpPr>
        <p:sp>
          <p:nvSpPr>
            <p:cNvPr id="12" name="Google Shape;332;p28">
              <a:extLst>
                <a:ext uri="{FF2B5EF4-FFF2-40B4-BE49-F238E27FC236}">
                  <a16:creationId xmlns:a16="http://schemas.microsoft.com/office/drawing/2014/main" id="{F162DABB-D1CE-A33C-3DD9-C41461DF0821}"/>
                </a:ext>
              </a:extLst>
            </p:cNvPr>
            <p:cNvSpPr txBox="1"/>
            <p:nvPr/>
          </p:nvSpPr>
          <p:spPr>
            <a:xfrm>
              <a:off x="4572000" y="917766"/>
              <a:ext cx="1138685" cy="3507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Таблиця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статтей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059ABE33-EC44-8263-933D-DFF23DB04514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sp>
        <p:nvSpPr>
          <p:cNvPr id="14" name="Прямоугольник с двумя учесеченными противолежащими углами 13">
            <a:extLst>
              <a:ext uri="{FF2B5EF4-FFF2-40B4-BE49-F238E27FC236}">
                <a16:creationId xmlns:a16="http://schemas.microsoft.com/office/drawing/2014/main" id="{F3A92A20-766A-0D8F-4EAF-79D9EB753EC6}"/>
              </a:ext>
            </a:extLst>
          </p:cNvPr>
          <p:cNvSpPr/>
          <p:nvPr/>
        </p:nvSpPr>
        <p:spPr>
          <a:xfrm>
            <a:off x="4012283" y="626253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5" name="Google Shape;332;p28">
            <a:extLst>
              <a:ext uri="{FF2B5EF4-FFF2-40B4-BE49-F238E27FC236}">
                <a16:creationId xmlns:a16="http://schemas.microsoft.com/office/drawing/2014/main" id="{74320B91-E639-9474-A22F-A91DE80F4926}"/>
              </a:ext>
            </a:extLst>
          </p:cNvPr>
          <p:cNvSpPr txBox="1"/>
          <p:nvPr/>
        </p:nvSpPr>
        <p:spPr>
          <a:xfrm>
            <a:off x="4249510" y="723855"/>
            <a:ext cx="1138685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Users</a:t>
            </a: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Table</a:t>
            </a:r>
            <a:endParaRPr lang="de-CH" sz="700" b="1" dirty="0">
              <a:solidFill>
                <a:srgbClr val="7F7F7F"/>
              </a:solidFill>
            </a:endParaRPr>
          </a:p>
        </p:txBody>
      </p:sp>
      <p:sp>
        <p:nvSpPr>
          <p:cNvPr id="17" name="Прямоугольник с двумя учесеченными противолежащими углами 16">
            <a:extLst>
              <a:ext uri="{FF2B5EF4-FFF2-40B4-BE49-F238E27FC236}">
                <a16:creationId xmlns:a16="http://schemas.microsoft.com/office/drawing/2014/main" id="{37D20446-933F-F610-9452-A7643CCE0013}"/>
              </a:ext>
            </a:extLst>
          </p:cNvPr>
          <p:cNvSpPr/>
          <p:nvPr/>
        </p:nvSpPr>
        <p:spPr>
          <a:xfrm>
            <a:off x="5051527" y="4438468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8" name="Google Shape;332;p28">
            <a:extLst>
              <a:ext uri="{FF2B5EF4-FFF2-40B4-BE49-F238E27FC236}">
                <a16:creationId xmlns:a16="http://schemas.microsoft.com/office/drawing/2014/main" id="{B4887DB1-1202-B08A-9F79-8DD583A27AFE}"/>
              </a:ext>
            </a:extLst>
          </p:cNvPr>
          <p:cNvSpPr txBox="1"/>
          <p:nvPr/>
        </p:nvSpPr>
        <p:spPr>
          <a:xfrm>
            <a:off x="5121382" y="4538600"/>
            <a:ext cx="143892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Article</a:t>
            </a:r>
            <a:r>
              <a:rPr lang="de-CH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s</a:t>
            </a: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Table</a:t>
            </a:r>
            <a:endParaRPr lang="de-CH" sz="7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5552BF-0583-34E2-A7C2-E6DE522D8F4A}"/>
              </a:ext>
            </a:extLst>
          </p:cNvPr>
          <p:cNvSpPr txBox="1"/>
          <p:nvPr/>
        </p:nvSpPr>
        <p:spPr>
          <a:xfrm>
            <a:off x="3531330" y="626253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78B9C1-0F9C-E742-4C1A-3BE444F887A6}"/>
              </a:ext>
            </a:extLst>
          </p:cNvPr>
          <p:cNvSpPr txBox="1"/>
          <p:nvPr/>
        </p:nvSpPr>
        <p:spPr>
          <a:xfrm>
            <a:off x="4558736" y="4451909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69996E-194F-DC2C-0256-4DFB2BF516DA}"/>
              </a:ext>
            </a:extLst>
          </p:cNvPr>
          <p:cNvSpPr txBox="1"/>
          <p:nvPr/>
        </p:nvSpPr>
        <p:spPr>
          <a:xfrm>
            <a:off x="5388195" y="1100070"/>
            <a:ext cx="3621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отримати запис користувача по </a:t>
            </a:r>
            <a:r>
              <a:rPr lang="en-US" noProof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" name="Скругленная соединительная линия 2">
            <a:extLst>
              <a:ext uri="{FF2B5EF4-FFF2-40B4-BE49-F238E27FC236}">
                <a16:creationId xmlns:a16="http://schemas.microsoft.com/office/drawing/2014/main" id="{0C877DEB-CD95-C1B1-65BE-F4126FD201B4}"/>
              </a:ext>
            </a:extLst>
          </p:cNvPr>
          <p:cNvCxnSpPr>
            <a:cxnSpLocks/>
            <a:stCxn id="6" idx="7"/>
            <a:endCxn id="2" idx="1"/>
          </p:cNvCxnSpPr>
          <p:nvPr/>
        </p:nvCxnSpPr>
        <p:spPr>
          <a:xfrm rot="5400000" flipH="1" flipV="1">
            <a:off x="4997346" y="1097416"/>
            <a:ext cx="234306" cy="54739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853457A-FCF0-88FF-74C0-B6E01F6C9701}"/>
              </a:ext>
            </a:extLst>
          </p:cNvPr>
          <p:cNvSpPr txBox="1"/>
          <p:nvPr/>
        </p:nvSpPr>
        <p:spPr>
          <a:xfrm>
            <a:off x="5388195" y="1716009"/>
            <a:ext cx="297709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list = [</a:t>
            </a:r>
          </a:p>
          <a:p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    ["...", "...", "..."],</a:t>
            </a:r>
          </a:p>
          <a:p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    ["...", "...", "..."],</a:t>
            </a:r>
          </a:p>
          <a:p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    ["...", "...", "..."],</a:t>
            </a:r>
          </a:p>
          <a:p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    ["...", "...", "..."]</a:t>
            </a:r>
          </a:p>
          <a:p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cxnSp>
        <p:nvCxnSpPr>
          <p:cNvPr id="8" name="Скругленная соединительная линия 7">
            <a:extLst>
              <a:ext uri="{FF2B5EF4-FFF2-40B4-BE49-F238E27FC236}">
                <a16:creationId xmlns:a16="http://schemas.microsoft.com/office/drawing/2014/main" id="{FF807FAD-8033-D4F2-CEAB-1847177E3C73}"/>
              </a:ext>
            </a:extLst>
          </p:cNvPr>
          <p:cNvCxnSpPr>
            <a:cxnSpLocks/>
            <a:stCxn id="2" idx="2"/>
            <a:endCxn id="7" idx="0"/>
          </p:cNvCxnSpPr>
          <p:nvPr/>
        </p:nvCxnSpPr>
        <p:spPr>
          <a:xfrm rot="5400000">
            <a:off x="6883765" y="1400827"/>
            <a:ext cx="308162" cy="32220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1A12AFB-D75B-F14F-C74F-201AA5767254}"/>
              </a:ext>
            </a:extLst>
          </p:cNvPr>
          <p:cNvSpPr txBox="1"/>
          <p:nvPr/>
        </p:nvSpPr>
        <p:spPr>
          <a:xfrm>
            <a:off x="5602997" y="3384228"/>
            <a:ext cx="34067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noProof="1">
                <a:latin typeface="Courier New" panose="02070309020205020404" pitchFamily="49" charset="0"/>
                <a:cs typeface="Courier New" panose="02070309020205020404" pitchFamily="49" charset="0"/>
              </a:rPr>
              <a:t>object.</a:t>
            </a:r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title = item</a:t>
            </a:r>
            <a:r>
              <a:rPr lang="de-CH" b="1" noProof="1">
                <a:latin typeface="Courier New" panose="02070309020205020404" pitchFamily="49" charset="0"/>
                <a:cs typeface="Courier New" panose="02070309020205020404" pitchFamily="49" charset="0"/>
              </a:rPr>
              <a:t>[1]</a:t>
            </a:r>
          </a:p>
          <a:p>
            <a:r>
              <a:rPr lang="de-CH" b="1" noProof="1">
                <a:latin typeface="Courier New" panose="02070309020205020404" pitchFamily="49" charset="0"/>
                <a:cs typeface="Courier New" panose="02070309020205020404" pitchFamily="49" charset="0"/>
              </a:rPr>
              <a:t>object.</a:t>
            </a:r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content</a:t>
            </a:r>
            <a:r>
              <a:rPr lang="de-CH" b="1" noProof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= item</a:t>
            </a:r>
            <a:r>
              <a:rPr lang="de-CH" b="1" noProof="1">
                <a:latin typeface="Courier New" panose="02070309020205020404" pitchFamily="49" charset="0"/>
                <a:cs typeface="Courier New" panose="02070309020205020404" pitchFamily="49" charset="0"/>
              </a:rPr>
              <a:t>[8]</a:t>
            </a:r>
          </a:p>
          <a:p>
            <a:r>
              <a:rPr lang="de-CH" b="1" noProof="1">
                <a:latin typeface="Courier New" panose="02070309020205020404" pitchFamily="49" charset="0"/>
                <a:cs typeface="Courier New" panose="02070309020205020404" pitchFamily="49" charset="0"/>
              </a:rPr>
              <a:t>object.</a:t>
            </a:r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publish_date = item</a:t>
            </a:r>
            <a:r>
              <a:rPr lang="de-CH" b="1" noProof="1">
                <a:latin typeface="Courier New" panose="02070309020205020404" pitchFamily="49" charset="0"/>
                <a:cs typeface="Courier New" panose="02070309020205020404" pitchFamily="49" charset="0"/>
              </a:rPr>
              <a:t>[3]</a:t>
            </a:r>
          </a:p>
          <a:p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91CF46-E834-8149-4136-7D5E3E8735A1}"/>
              </a:ext>
            </a:extLst>
          </p:cNvPr>
          <p:cNvSpPr txBox="1"/>
          <p:nvPr/>
        </p:nvSpPr>
        <p:spPr>
          <a:xfrm>
            <a:off x="5205138" y="3138628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de-CH" b="1" noProof="1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CH" b="1" noProof="1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46506991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0999" y="785097"/>
            <a:ext cx="371147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Моделі даних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База даних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0E0A67C-8F88-FC90-72AE-69656C79EB1D}"/>
              </a:ext>
            </a:extLst>
          </p:cNvPr>
          <p:cNvGrpSpPr/>
          <p:nvPr/>
        </p:nvGrpSpPr>
        <p:grpSpPr>
          <a:xfrm>
            <a:off x="3612606" y="1277540"/>
            <a:ext cx="1438922" cy="1438922"/>
            <a:chOff x="4572000" y="529976"/>
            <a:chExt cx="1138686" cy="1138686"/>
          </a:xfrm>
        </p:grpSpPr>
        <p:sp>
          <p:nvSpPr>
            <p:cNvPr id="5" name="Google Shape;332;p28">
              <a:extLst>
                <a:ext uri="{FF2B5EF4-FFF2-40B4-BE49-F238E27FC236}">
                  <a16:creationId xmlns:a16="http://schemas.microsoft.com/office/drawing/2014/main" id="{62A9AF86-8F6E-6CF7-73C5-B9B07DA165E2}"/>
                </a:ext>
              </a:extLst>
            </p:cNvPr>
            <p:cNvSpPr txBox="1"/>
            <p:nvPr/>
          </p:nvSpPr>
          <p:spPr>
            <a:xfrm>
              <a:off x="4572000" y="917766"/>
              <a:ext cx="1138685" cy="3507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Таблиця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користувачів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1939886E-91E1-D5E5-BE22-3955D301781A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90EC529B-4281-989F-45A2-23C037659453}"/>
              </a:ext>
            </a:extLst>
          </p:cNvPr>
          <p:cNvGrpSpPr/>
          <p:nvPr/>
        </p:nvGrpSpPr>
        <p:grpSpPr>
          <a:xfrm>
            <a:off x="3612606" y="2999546"/>
            <a:ext cx="1438922" cy="1438922"/>
            <a:chOff x="4572000" y="529976"/>
            <a:chExt cx="1138686" cy="1138686"/>
          </a:xfrm>
        </p:grpSpPr>
        <p:sp>
          <p:nvSpPr>
            <p:cNvPr id="12" name="Google Shape;332;p28">
              <a:extLst>
                <a:ext uri="{FF2B5EF4-FFF2-40B4-BE49-F238E27FC236}">
                  <a16:creationId xmlns:a16="http://schemas.microsoft.com/office/drawing/2014/main" id="{F162DABB-D1CE-A33C-3DD9-C41461DF0821}"/>
                </a:ext>
              </a:extLst>
            </p:cNvPr>
            <p:cNvSpPr txBox="1"/>
            <p:nvPr/>
          </p:nvSpPr>
          <p:spPr>
            <a:xfrm>
              <a:off x="4572000" y="917766"/>
              <a:ext cx="1138685" cy="3507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Таблиця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статтей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059ABE33-EC44-8263-933D-DFF23DB04514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sp>
        <p:nvSpPr>
          <p:cNvPr id="14" name="Прямоугольник с двумя учесеченными противолежащими углами 13">
            <a:extLst>
              <a:ext uri="{FF2B5EF4-FFF2-40B4-BE49-F238E27FC236}">
                <a16:creationId xmlns:a16="http://schemas.microsoft.com/office/drawing/2014/main" id="{F3A92A20-766A-0D8F-4EAF-79D9EB753EC6}"/>
              </a:ext>
            </a:extLst>
          </p:cNvPr>
          <p:cNvSpPr/>
          <p:nvPr/>
        </p:nvSpPr>
        <p:spPr>
          <a:xfrm>
            <a:off x="4012283" y="626253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5" name="Google Shape;332;p28">
            <a:extLst>
              <a:ext uri="{FF2B5EF4-FFF2-40B4-BE49-F238E27FC236}">
                <a16:creationId xmlns:a16="http://schemas.microsoft.com/office/drawing/2014/main" id="{74320B91-E639-9474-A22F-A91DE80F4926}"/>
              </a:ext>
            </a:extLst>
          </p:cNvPr>
          <p:cNvSpPr txBox="1"/>
          <p:nvPr/>
        </p:nvSpPr>
        <p:spPr>
          <a:xfrm>
            <a:off x="4249510" y="723855"/>
            <a:ext cx="1138685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Users</a:t>
            </a: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Table</a:t>
            </a:r>
            <a:endParaRPr lang="de-CH" sz="700" b="1" dirty="0">
              <a:solidFill>
                <a:srgbClr val="7F7F7F"/>
              </a:solidFill>
            </a:endParaRPr>
          </a:p>
        </p:txBody>
      </p:sp>
      <p:sp>
        <p:nvSpPr>
          <p:cNvPr id="17" name="Прямоугольник с двумя учесеченными противолежащими углами 16">
            <a:extLst>
              <a:ext uri="{FF2B5EF4-FFF2-40B4-BE49-F238E27FC236}">
                <a16:creationId xmlns:a16="http://schemas.microsoft.com/office/drawing/2014/main" id="{37D20446-933F-F610-9452-A7643CCE0013}"/>
              </a:ext>
            </a:extLst>
          </p:cNvPr>
          <p:cNvSpPr/>
          <p:nvPr/>
        </p:nvSpPr>
        <p:spPr>
          <a:xfrm>
            <a:off x="5051527" y="4438468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8" name="Google Shape;332;p28">
            <a:extLst>
              <a:ext uri="{FF2B5EF4-FFF2-40B4-BE49-F238E27FC236}">
                <a16:creationId xmlns:a16="http://schemas.microsoft.com/office/drawing/2014/main" id="{B4887DB1-1202-B08A-9F79-8DD583A27AFE}"/>
              </a:ext>
            </a:extLst>
          </p:cNvPr>
          <p:cNvSpPr txBox="1"/>
          <p:nvPr/>
        </p:nvSpPr>
        <p:spPr>
          <a:xfrm>
            <a:off x="5121382" y="4538600"/>
            <a:ext cx="143892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Article</a:t>
            </a:r>
            <a:r>
              <a:rPr lang="de-CH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s</a:t>
            </a: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Table</a:t>
            </a:r>
            <a:endParaRPr lang="de-CH" sz="7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5552BF-0583-34E2-A7C2-E6DE522D8F4A}"/>
              </a:ext>
            </a:extLst>
          </p:cNvPr>
          <p:cNvSpPr txBox="1"/>
          <p:nvPr/>
        </p:nvSpPr>
        <p:spPr>
          <a:xfrm>
            <a:off x="3531330" y="626253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78B9C1-0F9C-E742-4C1A-3BE444F887A6}"/>
              </a:ext>
            </a:extLst>
          </p:cNvPr>
          <p:cNvSpPr txBox="1"/>
          <p:nvPr/>
        </p:nvSpPr>
        <p:spPr>
          <a:xfrm>
            <a:off x="4558736" y="4451909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69996E-194F-DC2C-0256-4DFB2BF516DA}"/>
              </a:ext>
            </a:extLst>
          </p:cNvPr>
          <p:cNvSpPr txBox="1"/>
          <p:nvPr/>
        </p:nvSpPr>
        <p:spPr>
          <a:xfrm>
            <a:off x="5388195" y="1100070"/>
            <a:ext cx="3621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отримати запис користувача по </a:t>
            </a:r>
            <a:r>
              <a:rPr lang="en-US" noProof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" name="Скругленная соединительная линия 2">
            <a:extLst>
              <a:ext uri="{FF2B5EF4-FFF2-40B4-BE49-F238E27FC236}">
                <a16:creationId xmlns:a16="http://schemas.microsoft.com/office/drawing/2014/main" id="{0C877DEB-CD95-C1B1-65BE-F4126FD201B4}"/>
              </a:ext>
            </a:extLst>
          </p:cNvPr>
          <p:cNvCxnSpPr>
            <a:cxnSpLocks/>
            <a:stCxn id="6" idx="7"/>
            <a:endCxn id="2" idx="1"/>
          </p:cNvCxnSpPr>
          <p:nvPr/>
        </p:nvCxnSpPr>
        <p:spPr>
          <a:xfrm rot="5400000" flipH="1" flipV="1">
            <a:off x="4997346" y="1097416"/>
            <a:ext cx="234306" cy="54739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70071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0999" y="785097"/>
            <a:ext cx="371147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Моделі даних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База даних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0E0A67C-8F88-FC90-72AE-69656C79EB1D}"/>
              </a:ext>
            </a:extLst>
          </p:cNvPr>
          <p:cNvGrpSpPr/>
          <p:nvPr/>
        </p:nvGrpSpPr>
        <p:grpSpPr>
          <a:xfrm>
            <a:off x="3612606" y="1277540"/>
            <a:ext cx="1438922" cy="1438922"/>
            <a:chOff x="4572000" y="529976"/>
            <a:chExt cx="1138686" cy="1138686"/>
          </a:xfrm>
        </p:grpSpPr>
        <p:sp>
          <p:nvSpPr>
            <p:cNvPr id="5" name="Google Shape;332;p28">
              <a:extLst>
                <a:ext uri="{FF2B5EF4-FFF2-40B4-BE49-F238E27FC236}">
                  <a16:creationId xmlns:a16="http://schemas.microsoft.com/office/drawing/2014/main" id="{62A9AF86-8F6E-6CF7-73C5-B9B07DA165E2}"/>
                </a:ext>
              </a:extLst>
            </p:cNvPr>
            <p:cNvSpPr txBox="1"/>
            <p:nvPr/>
          </p:nvSpPr>
          <p:spPr>
            <a:xfrm>
              <a:off x="4572000" y="917766"/>
              <a:ext cx="1138685" cy="3507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Таблиця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користувачів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1939886E-91E1-D5E5-BE22-3955D301781A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90EC529B-4281-989F-45A2-23C037659453}"/>
              </a:ext>
            </a:extLst>
          </p:cNvPr>
          <p:cNvGrpSpPr/>
          <p:nvPr/>
        </p:nvGrpSpPr>
        <p:grpSpPr>
          <a:xfrm>
            <a:off x="3612606" y="2999546"/>
            <a:ext cx="1438922" cy="1438922"/>
            <a:chOff x="4572000" y="529976"/>
            <a:chExt cx="1138686" cy="1138686"/>
          </a:xfrm>
        </p:grpSpPr>
        <p:sp>
          <p:nvSpPr>
            <p:cNvPr id="12" name="Google Shape;332;p28">
              <a:extLst>
                <a:ext uri="{FF2B5EF4-FFF2-40B4-BE49-F238E27FC236}">
                  <a16:creationId xmlns:a16="http://schemas.microsoft.com/office/drawing/2014/main" id="{F162DABB-D1CE-A33C-3DD9-C41461DF0821}"/>
                </a:ext>
              </a:extLst>
            </p:cNvPr>
            <p:cNvSpPr txBox="1"/>
            <p:nvPr/>
          </p:nvSpPr>
          <p:spPr>
            <a:xfrm>
              <a:off x="4572000" y="917766"/>
              <a:ext cx="1138685" cy="3507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Таблиця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статтей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059ABE33-EC44-8263-933D-DFF23DB04514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sp>
        <p:nvSpPr>
          <p:cNvPr id="14" name="Прямоугольник с двумя учесеченными противолежащими углами 13">
            <a:extLst>
              <a:ext uri="{FF2B5EF4-FFF2-40B4-BE49-F238E27FC236}">
                <a16:creationId xmlns:a16="http://schemas.microsoft.com/office/drawing/2014/main" id="{F3A92A20-766A-0D8F-4EAF-79D9EB753EC6}"/>
              </a:ext>
            </a:extLst>
          </p:cNvPr>
          <p:cNvSpPr/>
          <p:nvPr/>
        </p:nvSpPr>
        <p:spPr>
          <a:xfrm>
            <a:off x="4012283" y="626253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5" name="Google Shape;332;p28">
            <a:extLst>
              <a:ext uri="{FF2B5EF4-FFF2-40B4-BE49-F238E27FC236}">
                <a16:creationId xmlns:a16="http://schemas.microsoft.com/office/drawing/2014/main" id="{74320B91-E639-9474-A22F-A91DE80F4926}"/>
              </a:ext>
            </a:extLst>
          </p:cNvPr>
          <p:cNvSpPr txBox="1"/>
          <p:nvPr/>
        </p:nvSpPr>
        <p:spPr>
          <a:xfrm>
            <a:off x="4249510" y="723855"/>
            <a:ext cx="1138685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Users</a:t>
            </a: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Table</a:t>
            </a:r>
            <a:endParaRPr lang="de-CH" sz="700" b="1" dirty="0">
              <a:solidFill>
                <a:srgbClr val="7F7F7F"/>
              </a:solidFill>
            </a:endParaRPr>
          </a:p>
        </p:txBody>
      </p:sp>
      <p:sp>
        <p:nvSpPr>
          <p:cNvPr id="17" name="Прямоугольник с двумя учесеченными противолежащими углами 16">
            <a:extLst>
              <a:ext uri="{FF2B5EF4-FFF2-40B4-BE49-F238E27FC236}">
                <a16:creationId xmlns:a16="http://schemas.microsoft.com/office/drawing/2014/main" id="{37D20446-933F-F610-9452-A7643CCE0013}"/>
              </a:ext>
            </a:extLst>
          </p:cNvPr>
          <p:cNvSpPr/>
          <p:nvPr/>
        </p:nvSpPr>
        <p:spPr>
          <a:xfrm>
            <a:off x="5051527" y="4438468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8" name="Google Shape;332;p28">
            <a:extLst>
              <a:ext uri="{FF2B5EF4-FFF2-40B4-BE49-F238E27FC236}">
                <a16:creationId xmlns:a16="http://schemas.microsoft.com/office/drawing/2014/main" id="{B4887DB1-1202-B08A-9F79-8DD583A27AFE}"/>
              </a:ext>
            </a:extLst>
          </p:cNvPr>
          <p:cNvSpPr txBox="1"/>
          <p:nvPr/>
        </p:nvSpPr>
        <p:spPr>
          <a:xfrm>
            <a:off x="5121382" y="4538600"/>
            <a:ext cx="143892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Article</a:t>
            </a:r>
            <a:r>
              <a:rPr lang="de-CH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s</a:t>
            </a: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Table</a:t>
            </a:r>
            <a:endParaRPr lang="de-CH" sz="7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5552BF-0583-34E2-A7C2-E6DE522D8F4A}"/>
              </a:ext>
            </a:extLst>
          </p:cNvPr>
          <p:cNvSpPr txBox="1"/>
          <p:nvPr/>
        </p:nvSpPr>
        <p:spPr>
          <a:xfrm>
            <a:off x="3531330" y="626253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78B9C1-0F9C-E742-4C1A-3BE444F887A6}"/>
              </a:ext>
            </a:extLst>
          </p:cNvPr>
          <p:cNvSpPr txBox="1"/>
          <p:nvPr/>
        </p:nvSpPr>
        <p:spPr>
          <a:xfrm>
            <a:off x="4558736" y="4451909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69996E-194F-DC2C-0256-4DFB2BF516DA}"/>
              </a:ext>
            </a:extLst>
          </p:cNvPr>
          <p:cNvSpPr txBox="1"/>
          <p:nvPr/>
        </p:nvSpPr>
        <p:spPr>
          <a:xfrm>
            <a:off x="5388195" y="1100070"/>
            <a:ext cx="3621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отримати запис користувача по </a:t>
            </a:r>
            <a:r>
              <a:rPr lang="en-US" noProof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" name="Скругленная соединительная линия 2">
            <a:extLst>
              <a:ext uri="{FF2B5EF4-FFF2-40B4-BE49-F238E27FC236}">
                <a16:creationId xmlns:a16="http://schemas.microsoft.com/office/drawing/2014/main" id="{0C877DEB-CD95-C1B1-65BE-F4126FD201B4}"/>
              </a:ext>
            </a:extLst>
          </p:cNvPr>
          <p:cNvCxnSpPr>
            <a:cxnSpLocks/>
            <a:stCxn id="6" idx="7"/>
            <a:endCxn id="2" idx="1"/>
          </p:cNvCxnSpPr>
          <p:nvPr/>
        </p:nvCxnSpPr>
        <p:spPr>
          <a:xfrm rot="5400000" flipH="1" flipV="1">
            <a:off x="4997346" y="1097416"/>
            <a:ext cx="234306" cy="54739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979D9C5D-C7BF-66E8-2D4D-11C058AE2DFB}"/>
              </a:ext>
            </a:extLst>
          </p:cNvPr>
          <p:cNvGrpSpPr/>
          <p:nvPr/>
        </p:nvGrpSpPr>
        <p:grpSpPr>
          <a:xfrm>
            <a:off x="6916190" y="2430203"/>
            <a:ext cx="1138686" cy="1138686"/>
            <a:chOff x="4572000" y="529976"/>
            <a:chExt cx="1138686" cy="1138686"/>
          </a:xfrm>
        </p:grpSpPr>
        <p:sp>
          <p:nvSpPr>
            <p:cNvPr id="8" name="Google Shape;332;p28">
              <a:extLst>
                <a:ext uri="{FF2B5EF4-FFF2-40B4-BE49-F238E27FC236}">
                  <a16:creationId xmlns:a16="http://schemas.microsoft.com/office/drawing/2014/main" id="{9865F0DB-C279-0A9E-6D3A-96D7415D764E}"/>
                </a:ext>
              </a:extLst>
            </p:cNvPr>
            <p:cNvSpPr txBox="1"/>
            <p:nvPr/>
          </p:nvSpPr>
          <p:spPr>
            <a:xfrm>
              <a:off x="4613233" y="850285"/>
              <a:ext cx="1072844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Запис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користувача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BC0899CE-666B-6A38-3C66-F25993294153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19" name="Скругленная соединительная линия 18">
            <a:extLst>
              <a:ext uri="{FF2B5EF4-FFF2-40B4-BE49-F238E27FC236}">
                <a16:creationId xmlns:a16="http://schemas.microsoft.com/office/drawing/2014/main" id="{1A2A93E7-93B5-E0CB-FC0C-3C36AA90C50B}"/>
              </a:ext>
            </a:extLst>
          </p:cNvPr>
          <p:cNvCxnSpPr>
            <a:cxnSpLocks/>
            <a:stCxn id="2" idx="2"/>
            <a:endCxn id="16" idx="0"/>
          </p:cNvCxnSpPr>
          <p:nvPr/>
        </p:nvCxnSpPr>
        <p:spPr>
          <a:xfrm rot="16200000" flipH="1">
            <a:off x="6831062" y="1775732"/>
            <a:ext cx="1022356" cy="28658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26017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0999" y="785097"/>
            <a:ext cx="371147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Моделі даних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База даних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0E0A67C-8F88-FC90-72AE-69656C79EB1D}"/>
              </a:ext>
            </a:extLst>
          </p:cNvPr>
          <p:cNvGrpSpPr/>
          <p:nvPr/>
        </p:nvGrpSpPr>
        <p:grpSpPr>
          <a:xfrm>
            <a:off x="3612606" y="1277540"/>
            <a:ext cx="1438922" cy="1438922"/>
            <a:chOff x="4572000" y="529976"/>
            <a:chExt cx="1138686" cy="1138686"/>
          </a:xfrm>
        </p:grpSpPr>
        <p:sp>
          <p:nvSpPr>
            <p:cNvPr id="5" name="Google Shape;332;p28">
              <a:extLst>
                <a:ext uri="{FF2B5EF4-FFF2-40B4-BE49-F238E27FC236}">
                  <a16:creationId xmlns:a16="http://schemas.microsoft.com/office/drawing/2014/main" id="{62A9AF86-8F6E-6CF7-73C5-B9B07DA165E2}"/>
                </a:ext>
              </a:extLst>
            </p:cNvPr>
            <p:cNvSpPr txBox="1"/>
            <p:nvPr/>
          </p:nvSpPr>
          <p:spPr>
            <a:xfrm>
              <a:off x="4572000" y="917766"/>
              <a:ext cx="1138685" cy="3507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Таблиця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користувачів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1939886E-91E1-D5E5-BE22-3955D301781A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90EC529B-4281-989F-45A2-23C037659453}"/>
              </a:ext>
            </a:extLst>
          </p:cNvPr>
          <p:cNvGrpSpPr/>
          <p:nvPr/>
        </p:nvGrpSpPr>
        <p:grpSpPr>
          <a:xfrm>
            <a:off x="3612606" y="2999546"/>
            <a:ext cx="1438922" cy="1438922"/>
            <a:chOff x="4572000" y="529976"/>
            <a:chExt cx="1138686" cy="1138686"/>
          </a:xfrm>
        </p:grpSpPr>
        <p:sp>
          <p:nvSpPr>
            <p:cNvPr id="12" name="Google Shape;332;p28">
              <a:extLst>
                <a:ext uri="{FF2B5EF4-FFF2-40B4-BE49-F238E27FC236}">
                  <a16:creationId xmlns:a16="http://schemas.microsoft.com/office/drawing/2014/main" id="{F162DABB-D1CE-A33C-3DD9-C41461DF0821}"/>
                </a:ext>
              </a:extLst>
            </p:cNvPr>
            <p:cNvSpPr txBox="1"/>
            <p:nvPr/>
          </p:nvSpPr>
          <p:spPr>
            <a:xfrm>
              <a:off x="4572000" y="917766"/>
              <a:ext cx="1138685" cy="3507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Таблиця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статтей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059ABE33-EC44-8263-933D-DFF23DB04514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sp>
        <p:nvSpPr>
          <p:cNvPr id="14" name="Прямоугольник с двумя учесеченными противолежащими углами 13">
            <a:extLst>
              <a:ext uri="{FF2B5EF4-FFF2-40B4-BE49-F238E27FC236}">
                <a16:creationId xmlns:a16="http://schemas.microsoft.com/office/drawing/2014/main" id="{F3A92A20-766A-0D8F-4EAF-79D9EB753EC6}"/>
              </a:ext>
            </a:extLst>
          </p:cNvPr>
          <p:cNvSpPr/>
          <p:nvPr/>
        </p:nvSpPr>
        <p:spPr>
          <a:xfrm>
            <a:off x="4012283" y="626253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5" name="Google Shape;332;p28">
            <a:extLst>
              <a:ext uri="{FF2B5EF4-FFF2-40B4-BE49-F238E27FC236}">
                <a16:creationId xmlns:a16="http://schemas.microsoft.com/office/drawing/2014/main" id="{74320B91-E639-9474-A22F-A91DE80F4926}"/>
              </a:ext>
            </a:extLst>
          </p:cNvPr>
          <p:cNvSpPr txBox="1"/>
          <p:nvPr/>
        </p:nvSpPr>
        <p:spPr>
          <a:xfrm>
            <a:off x="4249510" y="723855"/>
            <a:ext cx="1138685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Users</a:t>
            </a: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Table</a:t>
            </a:r>
            <a:endParaRPr lang="de-CH" sz="700" b="1" dirty="0">
              <a:solidFill>
                <a:srgbClr val="7F7F7F"/>
              </a:solidFill>
            </a:endParaRPr>
          </a:p>
        </p:txBody>
      </p:sp>
      <p:sp>
        <p:nvSpPr>
          <p:cNvPr id="17" name="Прямоугольник с двумя учесеченными противолежащими углами 16">
            <a:extLst>
              <a:ext uri="{FF2B5EF4-FFF2-40B4-BE49-F238E27FC236}">
                <a16:creationId xmlns:a16="http://schemas.microsoft.com/office/drawing/2014/main" id="{37D20446-933F-F610-9452-A7643CCE0013}"/>
              </a:ext>
            </a:extLst>
          </p:cNvPr>
          <p:cNvSpPr/>
          <p:nvPr/>
        </p:nvSpPr>
        <p:spPr>
          <a:xfrm>
            <a:off x="5051527" y="4438468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8" name="Google Shape;332;p28">
            <a:extLst>
              <a:ext uri="{FF2B5EF4-FFF2-40B4-BE49-F238E27FC236}">
                <a16:creationId xmlns:a16="http://schemas.microsoft.com/office/drawing/2014/main" id="{B4887DB1-1202-B08A-9F79-8DD583A27AFE}"/>
              </a:ext>
            </a:extLst>
          </p:cNvPr>
          <p:cNvSpPr txBox="1"/>
          <p:nvPr/>
        </p:nvSpPr>
        <p:spPr>
          <a:xfrm>
            <a:off x="5121382" y="4538600"/>
            <a:ext cx="143892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Article</a:t>
            </a:r>
            <a:r>
              <a:rPr lang="de-CH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s</a:t>
            </a: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Table</a:t>
            </a:r>
            <a:endParaRPr lang="de-CH" sz="7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5552BF-0583-34E2-A7C2-E6DE522D8F4A}"/>
              </a:ext>
            </a:extLst>
          </p:cNvPr>
          <p:cNvSpPr txBox="1"/>
          <p:nvPr/>
        </p:nvSpPr>
        <p:spPr>
          <a:xfrm>
            <a:off x="3531330" y="626253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78B9C1-0F9C-E742-4C1A-3BE444F887A6}"/>
              </a:ext>
            </a:extLst>
          </p:cNvPr>
          <p:cNvSpPr txBox="1"/>
          <p:nvPr/>
        </p:nvSpPr>
        <p:spPr>
          <a:xfrm>
            <a:off x="4558736" y="4451909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69996E-194F-DC2C-0256-4DFB2BF516DA}"/>
              </a:ext>
            </a:extLst>
          </p:cNvPr>
          <p:cNvSpPr txBox="1"/>
          <p:nvPr/>
        </p:nvSpPr>
        <p:spPr>
          <a:xfrm>
            <a:off x="5388195" y="1100070"/>
            <a:ext cx="3621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отримати запис користувача по </a:t>
            </a:r>
            <a:r>
              <a:rPr lang="en-US" noProof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" name="Скругленная соединительная линия 2">
            <a:extLst>
              <a:ext uri="{FF2B5EF4-FFF2-40B4-BE49-F238E27FC236}">
                <a16:creationId xmlns:a16="http://schemas.microsoft.com/office/drawing/2014/main" id="{0C877DEB-CD95-C1B1-65BE-F4126FD201B4}"/>
              </a:ext>
            </a:extLst>
          </p:cNvPr>
          <p:cNvCxnSpPr>
            <a:cxnSpLocks/>
            <a:stCxn id="6" idx="7"/>
            <a:endCxn id="2" idx="1"/>
          </p:cNvCxnSpPr>
          <p:nvPr/>
        </p:nvCxnSpPr>
        <p:spPr>
          <a:xfrm rot="5400000" flipH="1" flipV="1">
            <a:off x="4997346" y="1097416"/>
            <a:ext cx="234306" cy="54739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979D9C5D-C7BF-66E8-2D4D-11C058AE2DFB}"/>
              </a:ext>
            </a:extLst>
          </p:cNvPr>
          <p:cNvGrpSpPr/>
          <p:nvPr/>
        </p:nvGrpSpPr>
        <p:grpSpPr>
          <a:xfrm>
            <a:off x="6916190" y="2430203"/>
            <a:ext cx="1138686" cy="1138686"/>
            <a:chOff x="4572000" y="529976"/>
            <a:chExt cx="1138686" cy="1138686"/>
          </a:xfrm>
        </p:grpSpPr>
        <p:sp>
          <p:nvSpPr>
            <p:cNvPr id="8" name="Google Shape;332;p28">
              <a:extLst>
                <a:ext uri="{FF2B5EF4-FFF2-40B4-BE49-F238E27FC236}">
                  <a16:creationId xmlns:a16="http://schemas.microsoft.com/office/drawing/2014/main" id="{9865F0DB-C279-0A9E-6D3A-96D7415D764E}"/>
                </a:ext>
              </a:extLst>
            </p:cNvPr>
            <p:cNvSpPr txBox="1"/>
            <p:nvPr/>
          </p:nvSpPr>
          <p:spPr>
            <a:xfrm>
              <a:off x="4613233" y="850285"/>
              <a:ext cx="1072844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Запис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користувача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BC0899CE-666B-6A38-3C66-F25993294153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19" name="Скругленная соединительная линия 18">
            <a:extLst>
              <a:ext uri="{FF2B5EF4-FFF2-40B4-BE49-F238E27FC236}">
                <a16:creationId xmlns:a16="http://schemas.microsoft.com/office/drawing/2014/main" id="{1A2A93E7-93B5-E0CB-FC0C-3C36AA90C50B}"/>
              </a:ext>
            </a:extLst>
          </p:cNvPr>
          <p:cNvCxnSpPr>
            <a:cxnSpLocks/>
            <a:stCxn id="2" idx="2"/>
            <a:endCxn id="16" idx="0"/>
          </p:cNvCxnSpPr>
          <p:nvPr/>
        </p:nvCxnSpPr>
        <p:spPr>
          <a:xfrm rot="16200000" flipH="1">
            <a:off x="6831062" y="1775732"/>
            <a:ext cx="1022356" cy="28658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28B1174-A27E-DCAB-BE32-0CFD9205F14A}"/>
              </a:ext>
            </a:extLst>
          </p:cNvPr>
          <p:cNvSpPr txBox="1"/>
          <p:nvPr/>
        </p:nvSpPr>
        <p:spPr>
          <a:xfrm>
            <a:off x="3012" y="4495511"/>
            <a:ext cx="4051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отримати всі статті за певний період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1" name="Скругленная соединительная линия 20">
            <a:extLst>
              <a:ext uri="{FF2B5EF4-FFF2-40B4-BE49-F238E27FC236}">
                <a16:creationId xmlns:a16="http://schemas.microsoft.com/office/drawing/2014/main" id="{A9BDE674-15DB-B600-5DF1-1D0DA119F147}"/>
              </a:ext>
            </a:extLst>
          </p:cNvPr>
          <p:cNvCxnSpPr>
            <a:cxnSpLocks/>
          </p:cNvCxnSpPr>
          <p:nvPr/>
        </p:nvCxnSpPr>
        <p:spPr>
          <a:xfrm rot="5400000">
            <a:off x="4102690" y="4428253"/>
            <a:ext cx="219162" cy="239593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52780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0999" y="785097"/>
            <a:ext cx="371147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Моделі даних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База даних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0E0A67C-8F88-FC90-72AE-69656C79EB1D}"/>
              </a:ext>
            </a:extLst>
          </p:cNvPr>
          <p:cNvGrpSpPr/>
          <p:nvPr/>
        </p:nvGrpSpPr>
        <p:grpSpPr>
          <a:xfrm>
            <a:off x="3612606" y="1277540"/>
            <a:ext cx="1438922" cy="1438922"/>
            <a:chOff x="4572000" y="529976"/>
            <a:chExt cx="1138686" cy="1138686"/>
          </a:xfrm>
        </p:grpSpPr>
        <p:sp>
          <p:nvSpPr>
            <p:cNvPr id="5" name="Google Shape;332;p28">
              <a:extLst>
                <a:ext uri="{FF2B5EF4-FFF2-40B4-BE49-F238E27FC236}">
                  <a16:creationId xmlns:a16="http://schemas.microsoft.com/office/drawing/2014/main" id="{62A9AF86-8F6E-6CF7-73C5-B9B07DA165E2}"/>
                </a:ext>
              </a:extLst>
            </p:cNvPr>
            <p:cNvSpPr txBox="1"/>
            <p:nvPr/>
          </p:nvSpPr>
          <p:spPr>
            <a:xfrm>
              <a:off x="4572000" y="917766"/>
              <a:ext cx="1138685" cy="3507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Таблиця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користувачів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1939886E-91E1-D5E5-BE22-3955D301781A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90EC529B-4281-989F-45A2-23C037659453}"/>
              </a:ext>
            </a:extLst>
          </p:cNvPr>
          <p:cNvGrpSpPr/>
          <p:nvPr/>
        </p:nvGrpSpPr>
        <p:grpSpPr>
          <a:xfrm>
            <a:off x="3612606" y="2999546"/>
            <a:ext cx="1438922" cy="1438922"/>
            <a:chOff x="4572000" y="529976"/>
            <a:chExt cx="1138686" cy="1138686"/>
          </a:xfrm>
        </p:grpSpPr>
        <p:sp>
          <p:nvSpPr>
            <p:cNvPr id="12" name="Google Shape;332;p28">
              <a:extLst>
                <a:ext uri="{FF2B5EF4-FFF2-40B4-BE49-F238E27FC236}">
                  <a16:creationId xmlns:a16="http://schemas.microsoft.com/office/drawing/2014/main" id="{F162DABB-D1CE-A33C-3DD9-C41461DF0821}"/>
                </a:ext>
              </a:extLst>
            </p:cNvPr>
            <p:cNvSpPr txBox="1"/>
            <p:nvPr/>
          </p:nvSpPr>
          <p:spPr>
            <a:xfrm>
              <a:off x="4572000" y="917766"/>
              <a:ext cx="1138685" cy="3507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Таблиця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статтей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059ABE33-EC44-8263-933D-DFF23DB04514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sp>
        <p:nvSpPr>
          <p:cNvPr id="14" name="Прямоугольник с двумя учесеченными противолежащими углами 13">
            <a:extLst>
              <a:ext uri="{FF2B5EF4-FFF2-40B4-BE49-F238E27FC236}">
                <a16:creationId xmlns:a16="http://schemas.microsoft.com/office/drawing/2014/main" id="{F3A92A20-766A-0D8F-4EAF-79D9EB753EC6}"/>
              </a:ext>
            </a:extLst>
          </p:cNvPr>
          <p:cNvSpPr/>
          <p:nvPr/>
        </p:nvSpPr>
        <p:spPr>
          <a:xfrm>
            <a:off x="4012283" y="626253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5" name="Google Shape;332;p28">
            <a:extLst>
              <a:ext uri="{FF2B5EF4-FFF2-40B4-BE49-F238E27FC236}">
                <a16:creationId xmlns:a16="http://schemas.microsoft.com/office/drawing/2014/main" id="{74320B91-E639-9474-A22F-A91DE80F4926}"/>
              </a:ext>
            </a:extLst>
          </p:cNvPr>
          <p:cNvSpPr txBox="1"/>
          <p:nvPr/>
        </p:nvSpPr>
        <p:spPr>
          <a:xfrm>
            <a:off x="4249510" y="723855"/>
            <a:ext cx="1138685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Users</a:t>
            </a: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Table</a:t>
            </a:r>
            <a:endParaRPr lang="de-CH" sz="700" b="1" dirty="0">
              <a:solidFill>
                <a:srgbClr val="7F7F7F"/>
              </a:solidFill>
            </a:endParaRPr>
          </a:p>
        </p:txBody>
      </p:sp>
      <p:sp>
        <p:nvSpPr>
          <p:cNvPr id="17" name="Прямоугольник с двумя учесеченными противолежащими углами 16">
            <a:extLst>
              <a:ext uri="{FF2B5EF4-FFF2-40B4-BE49-F238E27FC236}">
                <a16:creationId xmlns:a16="http://schemas.microsoft.com/office/drawing/2014/main" id="{37D20446-933F-F610-9452-A7643CCE0013}"/>
              </a:ext>
            </a:extLst>
          </p:cNvPr>
          <p:cNvSpPr/>
          <p:nvPr/>
        </p:nvSpPr>
        <p:spPr>
          <a:xfrm>
            <a:off x="5051527" y="4438468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8" name="Google Shape;332;p28">
            <a:extLst>
              <a:ext uri="{FF2B5EF4-FFF2-40B4-BE49-F238E27FC236}">
                <a16:creationId xmlns:a16="http://schemas.microsoft.com/office/drawing/2014/main" id="{B4887DB1-1202-B08A-9F79-8DD583A27AFE}"/>
              </a:ext>
            </a:extLst>
          </p:cNvPr>
          <p:cNvSpPr txBox="1"/>
          <p:nvPr/>
        </p:nvSpPr>
        <p:spPr>
          <a:xfrm>
            <a:off x="5121382" y="4538600"/>
            <a:ext cx="143892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Article</a:t>
            </a:r>
            <a:r>
              <a:rPr lang="de-CH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s</a:t>
            </a: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Table</a:t>
            </a:r>
            <a:endParaRPr lang="de-CH" sz="7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5552BF-0583-34E2-A7C2-E6DE522D8F4A}"/>
              </a:ext>
            </a:extLst>
          </p:cNvPr>
          <p:cNvSpPr txBox="1"/>
          <p:nvPr/>
        </p:nvSpPr>
        <p:spPr>
          <a:xfrm>
            <a:off x="3531330" y="626253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78B9C1-0F9C-E742-4C1A-3BE444F887A6}"/>
              </a:ext>
            </a:extLst>
          </p:cNvPr>
          <p:cNvSpPr txBox="1"/>
          <p:nvPr/>
        </p:nvSpPr>
        <p:spPr>
          <a:xfrm>
            <a:off x="4558736" y="4451909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69996E-194F-DC2C-0256-4DFB2BF516DA}"/>
              </a:ext>
            </a:extLst>
          </p:cNvPr>
          <p:cNvSpPr txBox="1"/>
          <p:nvPr/>
        </p:nvSpPr>
        <p:spPr>
          <a:xfrm>
            <a:off x="5388195" y="1100070"/>
            <a:ext cx="3621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отримати запис користувача по </a:t>
            </a:r>
            <a:r>
              <a:rPr lang="en-US" noProof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" name="Скругленная соединительная линия 2">
            <a:extLst>
              <a:ext uri="{FF2B5EF4-FFF2-40B4-BE49-F238E27FC236}">
                <a16:creationId xmlns:a16="http://schemas.microsoft.com/office/drawing/2014/main" id="{0C877DEB-CD95-C1B1-65BE-F4126FD201B4}"/>
              </a:ext>
            </a:extLst>
          </p:cNvPr>
          <p:cNvCxnSpPr>
            <a:cxnSpLocks/>
            <a:stCxn id="6" idx="7"/>
            <a:endCxn id="2" idx="1"/>
          </p:cNvCxnSpPr>
          <p:nvPr/>
        </p:nvCxnSpPr>
        <p:spPr>
          <a:xfrm rot="5400000" flipH="1" flipV="1">
            <a:off x="4997346" y="1097416"/>
            <a:ext cx="234306" cy="54739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979D9C5D-C7BF-66E8-2D4D-11C058AE2DFB}"/>
              </a:ext>
            </a:extLst>
          </p:cNvPr>
          <p:cNvGrpSpPr/>
          <p:nvPr/>
        </p:nvGrpSpPr>
        <p:grpSpPr>
          <a:xfrm>
            <a:off x="6916190" y="2430203"/>
            <a:ext cx="1138686" cy="1138686"/>
            <a:chOff x="4572000" y="529976"/>
            <a:chExt cx="1138686" cy="1138686"/>
          </a:xfrm>
        </p:grpSpPr>
        <p:sp>
          <p:nvSpPr>
            <p:cNvPr id="8" name="Google Shape;332;p28">
              <a:extLst>
                <a:ext uri="{FF2B5EF4-FFF2-40B4-BE49-F238E27FC236}">
                  <a16:creationId xmlns:a16="http://schemas.microsoft.com/office/drawing/2014/main" id="{9865F0DB-C279-0A9E-6D3A-96D7415D764E}"/>
                </a:ext>
              </a:extLst>
            </p:cNvPr>
            <p:cNvSpPr txBox="1"/>
            <p:nvPr/>
          </p:nvSpPr>
          <p:spPr>
            <a:xfrm>
              <a:off x="4613233" y="850285"/>
              <a:ext cx="1072844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Запис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користувача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BC0899CE-666B-6A38-3C66-F25993294153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19" name="Скругленная соединительная линия 18">
            <a:extLst>
              <a:ext uri="{FF2B5EF4-FFF2-40B4-BE49-F238E27FC236}">
                <a16:creationId xmlns:a16="http://schemas.microsoft.com/office/drawing/2014/main" id="{1A2A93E7-93B5-E0CB-FC0C-3C36AA90C50B}"/>
              </a:ext>
            </a:extLst>
          </p:cNvPr>
          <p:cNvCxnSpPr>
            <a:cxnSpLocks/>
            <a:stCxn id="2" idx="2"/>
            <a:endCxn id="16" idx="0"/>
          </p:cNvCxnSpPr>
          <p:nvPr/>
        </p:nvCxnSpPr>
        <p:spPr>
          <a:xfrm rot="16200000" flipH="1">
            <a:off x="6831062" y="1775732"/>
            <a:ext cx="1022356" cy="28658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28B1174-A27E-DCAB-BE32-0CFD9205F14A}"/>
              </a:ext>
            </a:extLst>
          </p:cNvPr>
          <p:cNvSpPr txBox="1"/>
          <p:nvPr/>
        </p:nvSpPr>
        <p:spPr>
          <a:xfrm>
            <a:off x="3012" y="4495511"/>
            <a:ext cx="4051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отримати всі статті за певний період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1" name="Скругленная соединительная линия 20">
            <a:extLst>
              <a:ext uri="{FF2B5EF4-FFF2-40B4-BE49-F238E27FC236}">
                <a16:creationId xmlns:a16="http://schemas.microsoft.com/office/drawing/2014/main" id="{A9BDE674-15DB-B600-5DF1-1D0DA119F147}"/>
              </a:ext>
            </a:extLst>
          </p:cNvPr>
          <p:cNvCxnSpPr>
            <a:cxnSpLocks/>
          </p:cNvCxnSpPr>
          <p:nvPr/>
        </p:nvCxnSpPr>
        <p:spPr>
          <a:xfrm rot="5400000">
            <a:off x="4102690" y="4428253"/>
            <a:ext cx="219162" cy="239593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Скругленная соединительная линия 24">
            <a:extLst>
              <a:ext uri="{FF2B5EF4-FFF2-40B4-BE49-F238E27FC236}">
                <a16:creationId xmlns:a16="http://schemas.microsoft.com/office/drawing/2014/main" id="{BE2E1DD0-EA82-0A9D-05CC-DB0CE53BBDC6}"/>
              </a:ext>
            </a:extLst>
          </p:cNvPr>
          <p:cNvCxnSpPr>
            <a:cxnSpLocks/>
            <a:stCxn id="20" idx="0"/>
          </p:cNvCxnSpPr>
          <p:nvPr/>
        </p:nvCxnSpPr>
        <p:spPr>
          <a:xfrm rot="16200000" flipV="1">
            <a:off x="771196" y="3238140"/>
            <a:ext cx="1500328" cy="101441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25DED3C-AEDF-DB32-4C85-740CE248C01A}"/>
              </a:ext>
            </a:extLst>
          </p:cNvPr>
          <p:cNvSpPr txBox="1"/>
          <p:nvPr/>
        </p:nvSpPr>
        <p:spPr>
          <a:xfrm>
            <a:off x="126341" y="2687406"/>
            <a:ext cx="3728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1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uk-UA" b="1" noProof="1">
                <a:latin typeface="Courier New" panose="02070309020205020404" pitchFamily="49" charset="0"/>
                <a:cs typeface="Courier New" panose="02070309020205020404" pitchFamily="49" charset="0"/>
              </a:rPr>
              <a:t>запис_сттаі</a:t>
            </a:r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uk-UA" b="1" noProof="1">
                <a:latin typeface="Courier New" panose="02070309020205020404" pitchFamily="49" charset="0"/>
                <a:cs typeface="Courier New" panose="02070309020205020404" pitchFamily="49" charset="0"/>
              </a:rPr>
              <a:t>запис_статті</a:t>
            </a:r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, ...</a:t>
            </a:r>
            <a:r>
              <a:rPr lang="en-US" noProof="1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E385B419-BE43-0853-F166-5BA607ED83B0}"/>
              </a:ext>
            </a:extLst>
          </p:cNvPr>
          <p:cNvGrpSpPr/>
          <p:nvPr/>
        </p:nvGrpSpPr>
        <p:grpSpPr>
          <a:xfrm>
            <a:off x="444810" y="1407847"/>
            <a:ext cx="1138686" cy="1138686"/>
            <a:chOff x="4572000" y="529976"/>
            <a:chExt cx="1138686" cy="1138686"/>
          </a:xfrm>
        </p:grpSpPr>
        <p:sp>
          <p:nvSpPr>
            <p:cNvPr id="33" name="Google Shape;332;p28">
              <a:extLst>
                <a:ext uri="{FF2B5EF4-FFF2-40B4-BE49-F238E27FC236}">
                  <a16:creationId xmlns:a16="http://schemas.microsoft.com/office/drawing/2014/main" id="{66169297-77D1-F744-FABB-1B464A93A65F}"/>
                </a:ext>
              </a:extLst>
            </p:cNvPr>
            <p:cNvSpPr txBox="1"/>
            <p:nvPr/>
          </p:nvSpPr>
          <p:spPr>
            <a:xfrm>
              <a:off x="4604921" y="876299"/>
              <a:ext cx="1072844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Запис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статті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0AA5D48D-A488-FF91-3E69-EC0B7D310536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819882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0999" y="785097"/>
            <a:ext cx="371147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Моделі даних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База даних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979D9C5D-C7BF-66E8-2D4D-11C058AE2DFB}"/>
              </a:ext>
            </a:extLst>
          </p:cNvPr>
          <p:cNvGrpSpPr/>
          <p:nvPr/>
        </p:nvGrpSpPr>
        <p:grpSpPr>
          <a:xfrm>
            <a:off x="6916190" y="2430203"/>
            <a:ext cx="1138686" cy="1138686"/>
            <a:chOff x="4572000" y="529976"/>
            <a:chExt cx="1138686" cy="1138686"/>
          </a:xfrm>
        </p:grpSpPr>
        <p:sp>
          <p:nvSpPr>
            <p:cNvPr id="8" name="Google Shape;332;p28">
              <a:extLst>
                <a:ext uri="{FF2B5EF4-FFF2-40B4-BE49-F238E27FC236}">
                  <a16:creationId xmlns:a16="http://schemas.microsoft.com/office/drawing/2014/main" id="{9865F0DB-C279-0A9E-6D3A-96D7415D764E}"/>
                </a:ext>
              </a:extLst>
            </p:cNvPr>
            <p:cNvSpPr txBox="1"/>
            <p:nvPr/>
          </p:nvSpPr>
          <p:spPr>
            <a:xfrm>
              <a:off x="4613233" y="850285"/>
              <a:ext cx="1072844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Запис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користувача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BC0899CE-666B-6A38-3C66-F25993294153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E385B419-BE43-0853-F166-5BA607ED83B0}"/>
              </a:ext>
            </a:extLst>
          </p:cNvPr>
          <p:cNvGrpSpPr/>
          <p:nvPr/>
        </p:nvGrpSpPr>
        <p:grpSpPr>
          <a:xfrm>
            <a:off x="444810" y="1407847"/>
            <a:ext cx="1138686" cy="1138686"/>
            <a:chOff x="4572000" y="529976"/>
            <a:chExt cx="1138686" cy="1138686"/>
          </a:xfrm>
        </p:grpSpPr>
        <p:sp>
          <p:nvSpPr>
            <p:cNvPr id="33" name="Google Shape;332;p28">
              <a:extLst>
                <a:ext uri="{FF2B5EF4-FFF2-40B4-BE49-F238E27FC236}">
                  <a16:creationId xmlns:a16="http://schemas.microsoft.com/office/drawing/2014/main" id="{66169297-77D1-F744-FABB-1B464A93A65F}"/>
                </a:ext>
              </a:extLst>
            </p:cNvPr>
            <p:cNvSpPr txBox="1"/>
            <p:nvPr/>
          </p:nvSpPr>
          <p:spPr>
            <a:xfrm>
              <a:off x="4604921" y="876299"/>
              <a:ext cx="1072844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Запис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статті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0AA5D48D-A488-FF91-3E69-EC0B7D310536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165808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0999" y="785097"/>
            <a:ext cx="371147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Моделі даних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База даних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979D9C5D-C7BF-66E8-2D4D-11C058AE2DFB}"/>
              </a:ext>
            </a:extLst>
          </p:cNvPr>
          <p:cNvGrpSpPr/>
          <p:nvPr/>
        </p:nvGrpSpPr>
        <p:grpSpPr>
          <a:xfrm>
            <a:off x="6916190" y="2430203"/>
            <a:ext cx="1138686" cy="1138686"/>
            <a:chOff x="4572000" y="529976"/>
            <a:chExt cx="1138686" cy="1138686"/>
          </a:xfrm>
        </p:grpSpPr>
        <p:sp>
          <p:nvSpPr>
            <p:cNvPr id="8" name="Google Shape;332;p28">
              <a:extLst>
                <a:ext uri="{FF2B5EF4-FFF2-40B4-BE49-F238E27FC236}">
                  <a16:creationId xmlns:a16="http://schemas.microsoft.com/office/drawing/2014/main" id="{9865F0DB-C279-0A9E-6D3A-96D7415D764E}"/>
                </a:ext>
              </a:extLst>
            </p:cNvPr>
            <p:cNvSpPr txBox="1"/>
            <p:nvPr/>
          </p:nvSpPr>
          <p:spPr>
            <a:xfrm>
              <a:off x="4613233" y="850285"/>
              <a:ext cx="1072844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Запис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користувача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BC0899CE-666B-6A38-3C66-F25993294153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E385B419-BE43-0853-F166-5BA607ED83B0}"/>
              </a:ext>
            </a:extLst>
          </p:cNvPr>
          <p:cNvGrpSpPr/>
          <p:nvPr/>
        </p:nvGrpSpPr>
        <p:grpSpPr>
          <a:xfrm>
            <a:off x="444810" y="1407847"/>
            <a:ext cx="1138686" cy="1138686"/>
            <a:chOff x="4572000" y="529976"/>
            <a:chExt cx="1138686" cy="1138686"/>
          </a:xfrm>
        </p:grpSpPr>
        <p:sp>
          <p:nvSpPr>
            <p:cNvPr id="33" name="Google Shape;332;p28">
              <a:extLst>
                <a:ext uri="{FF2B5EF4-FFF2-40B4-BE49-F238E27FC236}">
                  <a16:creationId xmlns:a16="http://schemas.microsoft.com/office/drawing/2014/main" id="{66169297-77D1-F744-FABB-1B464A93A65F}"/>
                </a:ext>
              </a:extLst>
            </p:cNvPr>
            <p:cNvSpPr txBox="1"/>
            <p:nvPr/>
          </p:nvSpPr>
          <p:spPr>
            <a:xfrm>
              <a:off x="4604921" y="876299"/>
              <a:ext cx="1072844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Запис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статті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0AA5D48D-A488-FF91-3E69-EC0B7D310536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9080ACE8-DBB9-599E-EEE3-D7B1F788B53C}"/>
              </a:ext>
            </a:extLst>
          </p:cNvPr>
          <p:cNvCxnSpPr>
            <a:cxnSpLocks/>
            <a:stCxn id="34" idx="7"/>
          </p:cNvCxnSpPr>
          <p:nvPr/>
        </p:nvCxnSpPr>
        <p:spPr>
          <a:xfrm>
            <a:off x="1416739" y="1574604"/>
            <a:ext cx="5700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8391D40-578F-C5BB-BBBE-B9F10CA3E908}"/>
              </a:ext>
            </a:extLst>
          </p:cNvPr>
          <p:cNvSpPr txBox="1"/>
          <p:nvPr/>
        </p:nvSpPr>
        <p:spPr>
          <a:xfrm>
            <a:off x="1945179" y="1420715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номер статті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40987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0999" y="785097"/>
            <a:ext cx="371147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Моделі даних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База даних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979D9C5D-C7BF-66E8-2D4D-11C058AE2DFB}"/>
              </a:ext>
            </a:extLst>
          </p:cNvPr>
          <p:cNvGrpSpPr/>
          <p:nvPr/>
        </p:nvGrpSpPr>
        <p:grpSpPr>
          <a:xfrm>
            <a:off x="6916190" y="2430203"/>
            <a:ext cx="1138686" cy="1138686"/>
            <a:chOff x="4572000" y="529976"/>
            <a:chExt cx="1138686" cy="1138686"/>
          </a:xfrm>
        </p:grpSpPr>
        <p:sp>
          <p:nvSpPr>
            <p:cNvPr id="8" name="Google Shape;332;p28">
              <a:extLst>
                <a:ext uri="{FF2B5EF4-FFF2-40B4-BE49-F238E27FC236}">
                  <a16:creationId xmlns:a16="http://schemas.microsoft.com/office/drawing/2014/main" id="{9865F0DB-C279-0A9E-6D3A-96D7415D764E}"/>
                </a:ext>
              </a:extLst>
            </p:cNvPr>
            <p:cNvSpPr txBox="1"/>
            <p:nvPr/>
          </p:nvSpPr>
          <p:spPr>
            <a:xfrm>
              <a:off x="4613233" y="850285"/>
              <a:ext cx="1072844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Запис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користувача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BC0899CE-666B-6A38-3C66-F25993294153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E385B419-BE43-0853-F166-5BA607ED83B0}"/>
              </a:ext>
            </a:extLst>
          </p:cNvPr>
          <p:cNvGrpSpPr/>
          <p:nvPr/>
        </p:nvGrpSpPr>
        <p:grpSpPr>
          <a:xfrm>
            <a:off x="444810" y="1407847"/>
            <a:ext cx="1138686" cy="1138686"/>
            <a:chOff x="4572000" y="529976"/>
            <a:chExt cx="1138686" cy="1138686"/>
          </a:xfrm>
        </p:grpSpPr>
        <p:sp>
          <p:nvSpPr>
            <p:cNvPr id="33" name="Google Shape;332;p28">
              <a:extLst>
                <a:ext uri="{FF2B5EF4-FFF2-40B4-BE49-F238E27FC236}">
                  <a16:creationId xmlns:a16="http://schemas.microsoft.com/office/drawing/2014/main" id="{66169297-77D1-F744-FABB-1B464A93A65F}"/>
                </a:ext>
              </a:extLst>
            </p:cNvPr>
            <p:cNvSpPr txBox="1"/>
            <p:nvPr/>
          </p:nvSpPr>
          <p:spPr>
            <a:xfrm>
              <a:off x="4604921" y="876299"/>
              <a:ext cx="1072844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Запис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статті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0AA5D48D-A488-FF91-3E69-EC0B7D310536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42AFB320-356A-53BA-E5D7-024A9B4B2BCC}"/>
              </a:ext>
            </a:extLst>
          </p:cNvPr>
          <p:cNvCxnSpPr>
            <a:stCxn id="34" idx="6"/>
          </p:cNvCxnSpPr>
          <p:nvPr/>
        </p:nvCxnSpPr>
        <p:spPr>
          <a:xfrm>
            <a:off x="1583496" y="1977190"/>
            <a:ext cx="860446" cy="453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9080ACE8-DBB9-599E-EEE3-D7B1F788B53C}"/>
              </a:ext>
            </a:extLst>
          </p:cNvPr>
          <p:cNvCxnSpPr>
            <a:cxnSpLocks/>
            <a:stCxn id="34" idx="7"/>
          </p:cNvCxnSpPr>
          <p:nvPr/>
        </p:nvCxnSpPr>
        <p:spPr>
          <a:xfrm>
            <a:off x="1416739" y="1574604"/>
            <a:ext cx="5700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8391D40-578F-C5BB-BBBE-B9F10CA3E908}"/>
              </a:ext>
            </a:extLst>
          </p:cNvPr>
          <p:cNvSpPr txBox="1"/>
          <p:nvPr/>
        </p:nvSpPr>
        <p:spPr>
          <a:xfrm>
            <a:off x="1945179" y="1420715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номер статті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D4225D-3408-9458-2129-ADF99B75A21F}"/>
              </a:ext>
            </a:extLst>
          </p:cNvPr>
          <p:cNvSpPr txBox="1"/>
          <p:nvPr/>
        </p:nvSpPr>
        <p:spPr>
          <a:xfrm>
            <a:off x="2100282" y="2442735"/>
            <a:ext cx="1151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заголовок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338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997" y="1532661"/>
            <a:ext cx="1333025" cy="133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Ядро серверу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pic>
        <p:nvPicPr>
          <p:cNvPr id="3" name="Google Shape;326;p28">
            <a:extLst>
              <a:ext uri="{FF2B5EF4-FFF2-40B4-BE49-F238E27FC236}">
                <a16:creationId xmlns:a16="http://schemas.microsoft.com/office/drawing/2014/main" id="{F0863EA3-2F57-578E-4AD3-583D93FF93B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997" y="3279314"/>
            <a:ext cx="1333025" cy="133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4B3365-946D-6C31-6849-4E609A9AC29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714022" y="1877009"/>
            <a:ext cx="865609" cy="69474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00A09D-5503-2387-3CF0-EBD7E193CCB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775109" y="3664113"/>
            <a:ext cx="743434" cy="56342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701BF97-1DF9-EEE9-8C0C-6D9EB8C33FE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3005948" y="2748727"/>
            <a:ext cx="584200" cy="539750"/>
          </a:xfrm>
          <a:prstGeom prst="rect">
            <a:avLst/>
          </a:prstGeom>
        </p:spPr>
      </p:pic>
      <p:cxnSp>
        <p:nvCxnSpPr>
          <p:cNvPr id="7" name="Скругленная соединительная линия 6">
            <a:extLst>
              <a:ext uri="{FF2B5EF4-FFF2-40B4-BE49-F238E27FC236}">
                <a16:creationId xmlns:a16="http://schemas.microsoft.com/office/drawing/2014/main" id="{6F2EED9E-50FE-938E-870E-C5D651602831}"/>
              </a:ext>
            </a:extLst>
          </p:cNvPr>
          <p:cNvCxnSpPr>
            <a:cxnSpLocks/>
            <a:stCxn id="4" idx="3"/>
            <a:endCxn id="2" idx="0"/>
          </p:cNvCxnSpPr>
          <p:nvPr/>
        </p:nvCxnSpPr>
        <p:spPr>
          <a:xfrm>
            <a:off x="2579631" y="2224380"/>
            <a:ext cx="718417" cy="52434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Скругленная соединительная линия 8">
            <a:extLst>
              <a:ext uri="{FF2B5EF4-FFF2-40B4-BE49-F238E27FC236}">
                <a16:creationId xmlns:a16="http://schemas.microsoft.com/office/drawing/2014/main" id="{E846F12E-0772-DACA-1A49-AB58A4E17147}"/>
              </a:ext>
            </a:extLst>
          </p:cNvPr>
          <p:cNvCxnSpPr>
            <a:cxnSpLocks/>
            <a:stCxn id="5" idx="3"/>
            <a:endCxn id="2" idx="2"/>
          </p:cNvCxnSpPr>
          <p:nvPr/>
        </p:nvCxnSpPr>
        <p:spPr>
          <a:xfrm flipV="1">
            <a:off x="2518543" y="3288477"/>
            <a:ext cx="779505" cy="65734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332;p28">
            <a:extLst>
              <a:ext uri="{FF2B5EF4-FFF2-40B4-BE49-F238E27FC236}">
                <a16:creationId xmlns:a16="http://schemas.microsoft.com/office/drawing/2014/main" id="{6A553AB5-E6E2-A55A-7D92-A4C2CDF89E0D}"/>
              </a:ext>
            </a:extLst>
          </p:cNvPr>
          <p:cNvSpPr txBox="1"/>
          <p:nvPr/>
        </p:nvSpPr>
        <p:spPr>
          <a:xfrm>
            <a:off x="5172680" y="2375752"/>
            <a:ext cx="1007002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Сервер</a:t>
            </a:r>
            <a:endParaRPr lang="de-CH" sz="700" dirty="0">
              <a:solidFill>
                <a:srgbClr val="7F7F7F"/>
              </a:solidFill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8A7C9276-0D8F-2A45-057B-3A5B820F7ED2}"/>
              </a:ext>
            </a:extLst>
          </p:cNvPr>
          <p:cNvSpPr/>
          <p:nvPr/>
        </p:nvSpPr>
        <p:spPr>
          <a:xfrm>
            <a:off x="5106838" y="1917209"/>
            <a:ext cx="1138686" cy="1138686"/>
          </a:xfrm>
          <a:prstGeom prst="ellipse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>
              <a:solidFill>
                <a:srgbClr val="7F7F7F"/>
              </a:solidFill>
            </a:endParaRPr>
          </a:p>
        </p:txBody>
      </p:sp>
      <p:cxnSp>
        <p:nvCxnSpPr>
          <p:cNvPr id="12" name="Скругленная соединительная линия 11">
            <a:extLst>
              <a:ext uri="{FF2B5EF4-FFF2-40B4-BE49-F238E27FC236}">
                <a16:creationId xmlns:a16="http://schemas.microsoft.com/office/drawing/2014/main" id="{0ECFA3E9-B061-6F12-08B4-0A13CB53880B}"/>
              </a:ext>
            </a:extLst>
          </p:cNvPr>
          <p:cNvCxnSpPr>
            <a:cxnSpLocks/>
            <a:stCxn id="2" idx="3"/>
            <a:endCxn id="8" idx="2"/>
          </p:cNvCxnSpPr>
          <p:nvPr/>
        </p:nvCxnSpPr>
        <p:spPr>
          <a:xfrm flipV="1">
            <a:off x="3590148" y="2486552"/>
            <a:ext cx="1516690" cy="53205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>
            <a:extLst>
              <a:ext uri="{FF2B5EF4-FFF2-40B4-BE49-F238E27FC236}">
                <a16:creationId xmlns:a16="http://schemas.microsoft.com/office/drawing/2014/main" id="{80955065-8861-0E1B-BB0D-ED3EA554BF09}"/>
              </a:ext>
            </a:extLst>
          </p:cNvPr>
          <p:cNvSpPr/>
          <p:nvPr/>
        </p:nvSpPr>
        <p:spPr>
          <a:xfrm>
            <a:off x="7144177" y="792488"/>
            <a:ext cx="1138686" cy="1138686"/>
          </a:xfrm>
          <a:prstGeom prst="ellipse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>
              <a:solidFill>
                <a:srgbClr val="7F7F7F"/>
              </a:solidFill>
            </a:endParaRPr>
          </a:p>
        </p:txBody>
      </p:sp>
      <p:cxnSp>
        <p:nvCxnSpPr>
          <p:cNvPr id="13" name="Скругленная соединительная линия 12">
            <a:extLst>
              <a:ext uri="{FF2B5EF4-FFF2-40B4-BE49-F238E27FC236}">
                <a16:creationId xmlns:a16="http://schemas.microsoft.com/office/drawing/2014/main" id="{FD5345FF-DA1D-231E-E916-8BDD06500431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6245524" y="1361831"/>
            <a:ext cx="898653" cy="112472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513EB096-E5A4-6316-ADBD-60EF56D867BC}"/>
              </a:ext>
            </a:extLst>
          </p:cNvPr>
          <p:cNvSpPr/>
          <p:nvPr/>
        </p:nvSpPr>
        <p:spPr>
          <a:xfrm>
            <a:off x="7429978" y="2500517"/>
            <a:ext cx="1515614" cy="641306"/>
          </a:xfrm>
          <a:prstGeom prst="roundRect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8263D2-7962-CB39-A7CF-420D7541DFE7}"/>
              </a:ext>
            </a:extLst>
          </p:cNvPr>
          <p:cNvSpPr txBox="1"/>
          <p:nvPr/>
        </p:nvSpPr>
        <p:spPr>
          <a:xfrm>
            <a:off x="7565662" y="2667281"/>
            <a:ext cx="1244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dirty="0">
                <a:solidFill>
                  <a:srgbClr val="7F7F7F"/>
                </a:solidFill>
              </a:rPr>
              <a:t>Обробляємо</a:t>
            </a:r>
            <a:endParaRPr lang="ru-CH" dirty="0">
              <a:solidFill>
                <a:srgbClr val="7F7F7F"/>
              </a:solidFill>
            </a:endParaRPr>
          </a:p>
        </p:txBody>
      </p:sp>
      <p:cxnSp>
        <p:nvCxnSpPr>
          <p:cNvPr id="21" name="Скругленная соединительная линия 20">
            <a:extLst>
              <a:ext uri="{FF2B5EF4-FFF2-40B4-BE49-F238E27FC236}">
                <a16:creationId xmlns:a16="http://schemas.microsoft.com/office/drawing/2014/main" id="{64134217-7325-B8A2-E73C-70792DB0E0FF}"/>
              </a:ext>
            </a:extLst>
          </p:cNvPr>
          <p:cNvCxnSpPr>
            <a:cxnSpLocks/>
            <a:stCxn id="11" idx="4"/>
            <a:endCxn id="19" idx="0"/>
          </p:cNvCxnSpPr>
          <p:nvPr/>
        </p:nvCxnSpPr>
        <p:spPr>
          <a:xfrm rot="16200000" flipH="1">
            <a:off x="7665981" y="1978712"/>
            <a:ext cx="569343" cy="47426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332;p28">
            <a:extLst>
              <a:ext uri="{FF2B5EF4-FFF2-40B4-BE49-F238E27FC236}">
                <a16:creationId xmlns:a16="http://schemas.microsoft.com/office/drawing/2014/main" id="{D332CBB9-74B2-5A2B-A387-F63F8601DE99}"/>
              </a:ext>
            </a:extLst>
          </p:cNvPr>
          <p:cNvSpPr txBox="1"/>
          <p:nvPr/>
        </p:nvSpPr>
        <p:spPr>
          <a:xfrm>
            <a:off x="7177098" y="1140231"/>
            <a:ext cx="1072844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Об'єкт</a:t>
            </a:r>
            <a:endParaRPr lang="uk-UA" sz="1200" dirty="0">
              <a:solidFill>
                <a:srgbClr val="7F7F7F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dirty="0">
                <a:solidFill>
                  <a:srgbClr val="7F7F7F"/>
                </a:solidFill>
                <a:latin typeface="IBM Plex Mono Medium"/>
                <a:cs typeface="IBM Plex Mono Medium"/>
                <a:sym typeface="IBM Plex Mono Medium"/>
              </a:rPr>
              <a:t>запиту</a:t>
            </a:r>
            <a:endParaRPr lang="de-CH" sz="700" dirty="0">
              <a:solidFill>
                <a:srgbClr val="7F7F7F"/>
              </a:solidFill>
            </a:endParaRPr>
          </a:p>
        </p:txBody>
      </p:sp>
      <p:sp>
        <p:nvSpPr>
          <p:cNvPr id="25" name="Google Shape;331;p28">
            <a:extLst>
              <a:ext uri="{FF2B5EF4-FFF2-40B4-BE49-F238E27FC236}">
                <a16:creationId xmlns:a16="http://schemas.microsoft.com/office/drawing/2014/main" id="{EC56FA48-64A4-47FF-D2FB-F489EBE2F2A3}"/>
              </a:ext>
            </a:extLst>
          </p:cNvPr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</a:t>
            </a: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242918757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0999" y="785097"/>
            <a:ext cx="371147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Моделі даних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База даних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979D9C5D-C7BF-66E8-2D4D-11C058AE2DFB}"/>
              </a:ext>
            </a:extLst>
          </p:cNvPr>
          <p:cNvGrpSpPr/>
          <p:nvPr/>
        </p:nvGrpSpPr>
        <p:grpSpPr>
          <a:xfrm>
            <a:off x="6916190" y="2430203"/>
            <a:ext cx="1138686" cy="1138686"/>
            <a:chOff x="4572000" y="529976"/>
            <a:chExt cx="1138686" cy="1138686"/>
          </a:xfrm>
        </p:grpSpPr>
        <p:sp>
          <p:nvSpPr>
            <p:cNvPr id="8" name="Google Shape;332;p28">
              <a:extLst>
                <a:ext uri="{FF2B5EF4-FFF2-40B4-BE49-F238E27FC236}">
                  <a16:creationId xmlns:a16="http://schemas.microsoft.com/office/drawing/2014/main" id="{9865F0DB-C279-0A9E-6D3A-96D7415D764E}"/>
                </a:ext>
              </a:extLst>
            </p:cNvPr>
            <p:cNvSpPr txBox="1"/>
            <p:nvPr/>
          </p:nvSpPr>
          <p:spPr>
            <a:xfrm>
              <a:off x="4613233" y="850285"/>
              <a:ext cx="1072844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Запис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користувача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BC0899CE-666B-6A38-3C66-F25993294153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E385B419-BE43-0853-F166-5BA607ED83B0}"/>
              </a:ext>
            </a:extLst>
          </p:cNvPr>
          <p:cNvGrpSpPr/>
          <p:nvPr/>
        </p:nvGrpSpPr>
        <p:grpSpPr>
          <a:xfrm>
            <a:off x="444810" y="1407847"/>
            <a:ext cx="1138686" cy="1138686"/>
            <a:chOff x="4572000" y="529976"/>
            <a:chExt cx="1138686" cy="1138686"/>
          </a:xfrm>
        </p:grpSpPr>
        <p:sp>
          <p:nvSpPr>
            <p:cNvPr id="33" name="Google Shape;332;p28">
              <a:extLst>
                <a:ext uri="{FF2B5EF4-FFF2-40B4-BE49-F238E27FC236}">
                  <a16:creationId xmlns:a16="http://schemas.microsoft.com/office/drawing/2014/main" id="{66169297-77D1-F744-FABB-1B464A93A65F}"/>
                </a:ext>
              </a:extLst>
            </p:cNvPr>
            <p:cNvSpPr txBox="1"/>
            <p:nvPr/>
          </p:nvSpPr>
          <p:spPr>
            <a:xfrm>
              <a:off x="4604921" y="876299"/>
              <a:ext cx="1072844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Запис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статті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0AA5D48D-A488-FF91-3E69-EC0B7D310536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42AFB320-356A-53BA-E5D7-024A9B4B2BCC}"/>
              </a:ext>
            </a:extLst>
          </p:cNvPr>
          <p:cNvCxnSpPr>
            <a:stCxn id="34" idx="6"/>
          </p:cNvCxnSpPr>
          <p:nvPr/>
        </p:nvCxnSpPr>
        <p:spPr>
          <a:xfrm>
            <a:off x="1583496" y="1977190"/>
            <a:ext cx="860446" cy="453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79FB9947-1597-6D69-B51A-EB884E890124}"/>
              </a:ext>
            </a:extLst>
          </p:cNvPr>
          <p:cNvCxnSpPr>
            <a:cxnSpLocks/>
            <a:stCxn id="34" idx="5"/>
          </p:cNvCxnSpPr>
          <p:nvPr/>
        </p:nvCxnSpPr>
        <p:spPr>
          <a:xfrm>
            <a:off x="1416739" y="2379776"/>
            <a:ext cx="570003" cy="745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9080ACE8-DBB9-599E-EEE3-D7B1F788B53C}"/>
              </a:ext>
            </a:extLst>
          </p:cNvPr>
          <p:cNvCxnSpPr>
            <a:cxnSpLocks/>
            <a:stCxn id="34" idx="7"/>
          </p:cNvCxnSpPr>
          <p:nvPr/>
        </p:nvCxnSpPr>
        <p:spPr>
          <a:xfrm>
            <a:off x="1416739" y="1574604"/>
            <a:ext cx="5700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8391D40-578F-C5BB-BBBE-B9F10CA3E908}"/>
              </a:ext>
            </a:extLst>
          </p:cNvPr>
          <p:cNvSpPr txBox="1"/>
          <p:nvPr/>
        </p:nvSpPr>
        <p:spPr>
          <a:xfrm>
            <a:off x="1945179" y="1420715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номер статті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D4225D-3408-9458-2129-ADF99B75A21F}"/>
              </a:ext>
            </a:extLst>
          </p:cNvPr>
          <p:cNvSpPr txBox="1"/>
          <p:nvPr/>
        </p:nvSpPr>
        <p:spPr>
          <a:xfrm>
            <a:off x="2100282" y="2442735"/>
            <a:ext cx="1151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заголовок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63D9BB-F208-D8C7-4AFE-92C48601D646}"/>
              </a:ext>
            </a:extLst>
          </p:cNvPr>
          <p:cNvSpPr txBox="1"/>
          <p:nvPr/>
        </p:nvSpPr>
        <p:spPr>
          <a:xfrm>
            <a:off x="1602119" y="315410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первью зображення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27672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0999" y="785097"/>
            <a:ext cx="371147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Моделі даних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База даних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979D9C5D-C7BF-66E8-2D4D-11C058AE2DFB}"/>
              </a:ext>
            </a:extLst>
          </p:cNvPr>
          <p:cNvGrpSpPr/>
          <p:nvPr/>
        </p:nvGrpSpPr>
        <p:grpSpPr>
          <a:xfrm>
            <a:off x="6916190" y="2430203"/>
            <a:ext cx="1138686" cy="1138686"/>
            <a:chOff x="4572000" y="529976"/>
            <a:chExt cx="1138686" cy="1138686"/>
          </a:xfrm>
        </p:grpSpPr>
        <p:sp>
          <p:nvSpPr>
            <p:cNvPr id="8" name="Google Shape;332;p28">
              <a:extLst>
                <a:ext uri="{FF2B5EF4-FFF2-40B4-BE49-F238E27FC236}">
                  <a16:creationId xmlns:a16="http://schemas.microsoft.com/office/drawing/2014/main" id="{9865F0DB-C279-0A9E-6D3A-96D7415D764E}"/>
                </a:ext>
              </a:extLst>
            </p:cNvPr>
            <p:cNvSpPr txBox="1"/>
            <p:nvPr/>
          </p:nvSpPr>
          <p:spPr>
            <a:xfrm>
              <a:off x="4613233" y="850285"/>
              <a:ext cx="1072844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Запис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користувача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BC0899CE-666B-6A38-3C66-F25993294153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E385B419-BE43-0853-F166-5BA607ED83B0}"/>
              </a:ext>
            </a:extLst>
          </p:cNvPr>
          <p:cNvGrpSpPr/>
          <p:nvPr/>
        </p:nvGrpSpPr>
        <p:grpSpPr>
          <a:xfrm>
            <a:off x="444810" y="1407847"/>
            <a:ext cx="1138686" cy="1138686"/>
            <a:chOff x="4572000" y="529976"/>
            <a:chExt cx="1138686" cy="1138686"/>
          </a:xfrm>
        </p:grpSpPr>
        <p:sp>
          <p:nvSpPr>
            <p:cNvPr id="33" name="Google Shape;332;p28">
              <a:extLst>
                <a:ext uri="{FF2B5EF4-FFF2-40B4-BE49-F238E27FC236}">
                  <a16:creationId xmlns:a16="http://schemas.microsoft.com/office/drawing/2014/main" id="{66169297-77D1-F744-FABB-1B464A93A65F}"/>
                </a:ext>
              </a:extLst>
            </p:cNvPr>
            <p:cNvSpPr txBox="1"/>
            <p:nvPr/>
          </p:nvSpPr>
          <p:spPr>
            <a:xfrm>
              <a:off x="4604921" y="876299"/>
              <a:ext cx="1072844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Запис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статті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0AA5D48D-A488-FF91-3E69-EC0B7D310536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42AFB320-356A-53BA-E5D7-024A9B4B2BCC}"/>
              </a:ext>
            </a:extLst>
          </p:cNvPr>
          <p:cNvCxnSpPr>
            <a:stCxn id="34" idx="6"/>
          </p:cNvCxnSpPr>
          <p:nvPr/>
        </p:nvCxnSpPr>
        <p:spPr>
          <a:xfrm>
            <a:off x="1583496" y="1977190"/>
            <a:ext cx="860446" cy="453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79FB9947-1597-6D69-B51A-EB884E890124}"/>
              </a:ext>
            </a:extLst>
          </p:cNvPr>
          <p:cNvCxnSpPr>
            <a:cxnSpLocks/>
            <a:stCxn id="34" idx="5"/>
          </p:cNvCxnSpPr>
          <p:nvPr/>
        </p:nvCxnSpPr>
        <p:spPr>
          <a:xfrm>
            <a:off x="1416739" y="2379776"/>
            <a:ext cx="570003" cy="745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047EC297-6A93-5F86-F39C-D18DE3E35CD3}"/>
              </a:ext>
            </a:extLst>
          </p:cNvPr>
          <p:cNvCxnSpPr>
            <a:cxnSpLocks/>
            <a:stCxn id="34" idx="4"/>
          </p:cNvCxnSpPr>
          <p:nvPr/>
        </p:nvCxnSpPr>
        <p:spPr>
          <a:xfrm>
            <a:off x="1014153" y="2546533"/>
            <a:ext cx="515241" cy="1601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9080ACE8-DBB9-599E-EEE3-D7B1F788B53C}"/>
              </a:ext>
            </a:extLst>
          </p:cNvPr>
          <p:cNvCxnSpPr>
            <a:cxnSpLocks/>
            <a:stCxn id="34" idx="7"/>
          </p:cNvCxnSpPr>
          <p:nvPr/>
        </p:nvCxnSpPr>
        <p:spPr>
          <a:xfrm>
            <a:off x="1416739" y="1574604"/>
            <a:ext cx="5700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8391D40-578F-C5BB-BBBE-B9F10CA3E908}"/>
              </a:ext>
            </a:extLst>
          </p:cNvPr>
          <p:cNvSpPr txBox="1"/>
          <p:nvPr/>
        </p:nvSpPr>
        <p:spPr>
          <a:xfrm>
            <a:off x="1945179" y="1420715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номер статті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D4225D-3408-9458-2129-ADF99B75A21F}"/>
              </a:ext>
            </a:extLst>
          </p:cNvPr>
          <p:cNvSpPr txBox="1"/>
          <p:nvPr/>
        </p:nvSpPr>
        <p:spPr>
          <a:xfrm>
            <a:off x="2100282" y="2442735"/>
            <a:ext cx="1151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заголовок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63D9BB-F208-D8C7-4AFE-92C48601D646}"/>
              </a:ext>
            </a:extLst>
          </p:cNvPr>
          <p:cNvSpPr txBox="1"/>
          <p:nvPr/>
        </p:nvSpPr>
        <p:spPr>
          <a:xfrm>
            <a:off x="1602119" y="315410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первью зображення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A2DAC7-8E03-1433-65CC-22F7C70E228F}"/>
              </a:ext>
            </a:extLst>
          </p:cNvPr>
          <p:cNvSpPr txBox="1"/>
          <p:nvPr/>
        </p:nvSpPr>
        <p:spPr>
          <a:xfrm>
            <a:off x="1028729" y="4243420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контент для читання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66056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0999" y="785097"/>
            <a:ext cx="371147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Моделі даних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База даних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979D9C5D-C7BF-66E8-2D4D-11C058AE2DFB}"/>
              </a:ext>
            </a:extLst>
          </p:cNvPr>
          <p:cNvGrpSpPr/>
          <p:nvPr/>
        </p:nvGrpSpPr>
        <p:grpSpPr>
          <a:xfrm>
            <a:off x="6916190" y="2430203"/>
            <a:ext cx="1138686" cy="1138686"/>
            <a:chOff x="4572000" y="529976"/>
            <a:chExt cx="1138686" cy="1138686"/>
          </a:xfrm>
        </p:grpSpPr>
        <p:sp>
          <p:nvSpPr>
            <p:cNvPr id="8" name="Google Shape;332;p28">
              <a:extLst>
                <a:ext uri="{FF2B5EF4-FFF2-40B4-BE49-F238E27FC236}">
                  <a16:creationId xmlns:a16="http://schemas.microsoft.com/office/drawing/2014/main" id="{9865F0DB-C279-0A9E-6D3A-96D7415D764E}"/>
                </a:ext>
              </a:extLst>
            </p:cNvPr>
            <p:cNvSpPr txBox="1"/>
            <p:nvPr/>
          </p:nvSpPr>
          <p:spPr>
            <a:xfrm>
              <a:off x="4613233" y="850285"/>
              <a:ext cx="1072844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Запис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користувача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BC0899CE-666B-6A38-3C66-F25993294153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E385B419-BE43-0853-F166-5BA607ED83B0}"/>
              </a:ext>
            </a:extLst>
          </p:cNvPr>
          <p:cNvGrpSpPr/>
          <p:nvPr/>
        </p:nvGrpSpPr>
        <p:grpSpPr>
          <a:xfrm>
            <a:off x="444810" y="1407847"/>
            <a:ext cx="1138686" cy="1138686"/>
            <a:chOff x="4572000" y="529976"/>
            <a:chExt cx="1138686" cy="1138686"/>
          </a:xfrm>
        </p:grpSpPr>
        <p:sp>
          <p:nvSpPr>
            <p:cNvPr id="33" name="Google Shape;332;p28">
              <a:extLst>
                <a:ext uri="{FF2B5EF4-FFF2-40B4-BE49-F238E27FC236}">
                  <a16:creationId xmlns:a16="http://schemas.microsoft.com/office/drawing/2014/main" id="{66169297-77D1-F744-FABB-1B464A93A65F}"/>
                </a:ext>
              </a:extLst>
            </p:cNvPr>
            <p:cNvSpPr txBox="1"/>
            <p:nvPr/>
          </p:nvSpPr>
          <p:spPr>
            <a:xfrm>
              <a:off x="4604921" y="876299"/>
              <a:ext cx="1072844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Запис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статті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0AA5D48D-A488-FF91-3E69-EC0B7D310536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42AFB320-356A-53BA-E5D7-024A9B4B2BCC}"/>
              </a:ext>
            </a:extLst>
          </p:cNvPr>
          <p:cNvCxnSpPr>
            <a:stCxn id="34" idx="6"/>
          </p:cNvCxnSpPr>
          <p:nvPr/>
        </p:nvCxnSpPr>
        <p:spPr>
          <a:xfrm>
            <a:off x="1583496" y="1977190"/>
            <a:ext cx="860446" cy="453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79FB9947-1597-6D69-B51A-EB884E890124}"/>
              </a:ext>
            </a:extLst>
          </p:cNvPr>
          <p:cNvCxnSpPr>
            <a:cxnSpLocks/>
            <a:stCxn id="34" idx="5"/>
          </p:cNvCxnSpPr>
          <p:nvPr/>
        </p:nvCxnSpPr>
        <p:spPr>
          <a:xfrm>
            <a:off x="1416739" y="2379776"/>
            <a:ext cx="570003" cy="745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31C536F-FFB6-93AA-F96E-09F32378468C}"/>
              </a:ext>
            </a:extLst>
          </p:cNvPr>
          <p:cNvCxnSpPr>
            <a:cxnSpLocks/>
            <a:stCxn id="34" idx="3"/>
          </p:cNvCxnSpPr>
          <p:nvPr/>
        </p:nvCxnSpPr>
        <p:spPr>
          <a:xfrm flipH="1">
            <a:off x="540327" y="2379776"/>
            <a:ext cx="71240" cy="937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047EC297-6A93-5F86-F39C-D18DE3E35CD3}"/>
              </a:ext>
            </a:extLst>
          </p:cNvPr>
          <p:cNvCxnSpPr>
            <a:cxnSpLocks/>
            <a:stCxn id="34" idx="4"/>
          </p:cNvCxnSpPr>
          <p:nvPr/>
        </p:nvCxnSpPr>
        <p:spPr>
          <a:xfrm>
            <a:off x="1014153" y="2546533"/>
            <a:ext cx="515241" cy="1601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9080ACE8-DBB9-599E-EEE3-D7B1F788B53C}"/>
              </a:ext>
            </a:extLst>
          </p:cNvPr>
          <p:cNvCxnSpPr>
            <a:cxnSpLocks/>
            <a:stCxn id="34" idx="7"/>
          </p:cNvCxnSpPr>
          <p:nvPr/>
        </p:nvCxnSpPr>
        <p:spPr>
          <a:xfrm>
            <a:off x="1416739" y="1574604"/>
            <a:ext cx="5700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8391D40-578F-C5BB-BBBE-B9F10CA3E908}"/>
              </a:ext>
            </a:extLst>
          </p:cNvPr>
          <p:cNvSpPr txBox="1"/>
          <p:nvPr/>
        </p:nvSpPr>
        <p:spPr>
          <a:xfrm>
            <a:off x="1945179" y="1420715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номер статті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D4225D-3408-9458-2129-ADF99B75A21F}"/>
              </a:ext>
            </a:extLst>
          </p:cNvPr>
          <p:cNvSpPr txBox="1"/>
          <p:nvPr/>
        </p:nvSpPr>
        <p:spPr>
          <a:xfrm>
            <a:off x="2100282" y="2442735"/>
            <a:ext cx="1151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заголовок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63D9BB-F208-D8C7-4AFE-92C48601D646}"/>
              </a:ext>
            </a:extLst>
          </p:cNvPr>
          <p:cNvSpPr txBox="1"/>
          <p:nvPr/>
        </p:nvSpPr>
        <p:spPr>
          <a:xfrm>
            <a:off x="1602119" y="315410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первью зображення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A2DAC7-8E03-1433-65CC-22F7C70E228F}"/>
              </a:ext>
            </a:extLst>
          </p:cNvPr>
          <p:cNvSpPr txBox="1"/>
          <p:nvPr/>
        </p:nvSpPr>
        <p:spPr>
          <a:xfrm>
            <a:off x="1028729" y="4243420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контент для читання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C1DC30-184C-AF58-7AE3-CBF0F7DF7CE9}"/>
              </a:ext>
            </a:extLst>
          </p:cNvPr>
          <p:cNvSpPr txBox="1"/>
          <p:nvPr/>
        </p:nvSpPr>
        <p:spPr>
          <a:xfrm>
            <a:off x="11096" y="3390985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статистика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57177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0999" y="785097"/>
            <a:ext cx="371147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Моделі даних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База даних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979D9C5D-C7BF-66E8-2D4D-11C058AE2DFB}"/>
              </a:ext>
            </a:extLst>
          </p:cNvPr>
          <p:cNvGrpSpPr/>
          <p:nvPr/>
        </p:nvGrpSpPr>
        <p:grpSpPr>
          <a:xfrm>
            <a:off x="6916190" y="2430203"/>
            <a:ext cx="1138686" cy="1138686"/>
            <a:chOff x="4572000" y="529976"/>
            <a:chExt cx="1138686" cy="1138686"/>
          </a:xfrm>
        </p:grpSpPr>
        <p:sp>
          <p:nvSpPr>
            <p:cNvPr id="8" name="Google Shape;332;p28">
              <a:extLst>
                <a:ext uri="{FF2B5EF4-FFF2-40B4-BE49-F238E27FC236}">
                  <a16:creationId xmlns:a16="http://schemas.microsoft.com/office/drawing/2014/main" id="{9865F0DB-C279-0A9E-6D3A-96D7415D764E}"/>
                </a:ext>
              </a:extLst>
            </p:cNvPr>
            <p:cNvSpPr txBox="1"/>
            <p:nvPr/>
          </p:nvSpPr>
          <p:spPr>
            <a:xfrm>
              <a:off x="4613233" y="850285"/>
              <a:ext cx="1072844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Запис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користувача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BC0899CE-666B-6A38-3C66-F25993294153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E385B419-BE43-0853-F166-5BA607ED83B0}"/>
              </a:ext>
            </a:extLst>
          </p:cNvPr>
          <p:cNvGrpSpPr/>
          <p:nvPr/>
        </p:nvGrpSpPr>
        <p:grpSpPr>
          <a:xfrm>
            <a:off x="444810" y="1407847"/>
            <a:ext cx="1138686" cy="1138686"/>
            <a:chOff x="4572000" y="529976"/>
            <a:chExt cx="1138686" cy="1138686"/>
          </a:xfrm>
        </p:grpSpPr>
        <p:sp>
          <p:nvSpPr>
            <p:cNvPr id="33" name="Google Shape;332;p28">
              <a:extLst>
                <a:ext uri="{FF2B5EF4-FFF2-40B4-BE49-F238E27FC236}">
                  <a16:creationId xmlns:a16="http://schemas.microsoft.com/office/drawing/2014/main" id="{66169297-77D1-F744-FABB-1B464A93A65F}"/>
                </a:ext>
              </a:extLst>
            </p:cNvPr>
            <p:cNvSpPr txBox="1"/>
            <p:nvPr/>
          </p:nvSpPr>
          <p:spPr>
            <a:xfrm>
              <a:off x="4604921" y="876299"/>
              <a:ext cx="1072844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Запис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статті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0AA5D48D-A488-FF91-3E69-EC0B7D310536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42AFB320-356A-53BA-E5D7-024A9B4B2BCC}"/>
              </a:ext>
            </a:extLst>
          </p:cNvPr>
          <p:cNvCxnSpPr>
            <a:stCxn id="34" idx="6"/>
          </p:cNvCxnSpPr>
          <p:nvPr/>
        </p:nvCxnSpPr>
        <p:spPr>
          <a:xfrm>
            <a:off x="1583496" y="1977190"/>
            <a:ext cx="860446" cy="453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79FB9947-1597-6D69-B51A-EB884E890124}"/>
              </a:ext>
            </a:extLst>
          </p:cNvPr>
          <p:cNvCxnSpPr>
            <a:cxnSpLocks/>
            <a:stCxn id="34" idx="5"/>
          </p:cNvCxnSpPr>
          <p:nvPr/>
        </p:nvCxnSpPr>
        <p:spPr>
          <a:xfrm>
            <a:off x="1416739" y="2379776"/>
            <a:ext cx="570003" cy="745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31C536F-FFB6-93AA-F96E-09F32378468C}"/>
              </a:ext>
            </a:extLst>
          </p:cNvPr>
          <p:cNvCxnSpPr>
            <a:cxnSpLocks/>
            <a:stCxn id="34" idx="3"/>
          </p:cNvCxnSpPr>
          <p:nvPr/>
        </p:nvCxnSpPr>
        <p:spPr>
          <a:xfrm flipH="1">
            <a:off x="540327" y="2379776"/>
            <a:ext cx="71240" cy="937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047EC297-6A93-5F86-F39C-D18DE3E35CD3}"/>
              </a:ext>
            </a:extLst>
          </p:cNvPr>
          <p:cNvCxnSpPr>
            <a:cxnSpLocks/>
            <a:stCxn id="34" idx="4"/>
          </p:cNvCxnSpPr>
          <p:nvPr/>
        </p:nvCxnSpPr>
        <p:spPr>
          <a:xfrm>
            <a:off x="1014153" y="2546533"/>
            <a:ext cx="515241" cy="1601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9080ACE8-DBB9-599E-EEE3-D7B1F788B53C}"/>
              </a:ext>
            </a:extLst>
          </p:cNvPr>
          <p:cNvCxnSpPr>
            <a:cxnSpLocks/>
            <a:stCxn id="34" idx="7"/>
          </p:cNvCxnSpPr>
          <p:nvPr/>
        </p:nvCxnSpPr>
        <p:spPr>
          <a:xfrm>
            <a:off x="1416739" y="1574604"/>
            <a:ext cx="5700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8391D40-578F-C5BB-BBBE-B9F10CA3E908}"/>
              </a:ext>
            </a:extLst>
          </p:cNvPr>
          <p:cNvSpPr txBox="1"/>
          <p:nvPr/>
        </p:nvSpPr>
        <p:spPr>
          <a:xfrm>
            <a:off x="1945179" y="1420715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номер статті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D4225D-3408-9458-2129-ADF99B75A21F}"/>
              </a:ext>
            </a:extLst>
          </p:cNvPr>
          <p:cNvSpPr txBox="1"/>
          <p:nvPr/>
        </p:nvSpPr>
        <p:spPr>
          <a:xfrm>
            <a:off x="2100282" y="2442735"/>
            <a:ext cx="1151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заголовок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63D9BB-F208-D8C7-4AFE-92C48601D646}"/>
              </a:ext>
            </a:extLst>
          </p:cNvPr>
          <p:cNvSpPr txBox="1"/>
          <p:nvPr/>
        </p:nvSpPr>
        <p:spPr>
          <a:xfrm>
            <a:off x="1602119" y="315410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первью зображення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A2DAC7-8E03-1433-65CC-22F7C70E228F}"/>
              </a:ext>
            </a:extLst>
          </p:cNvPr>
          <p:cNvSpPr txBox="1"/>
          <p:nvPr/>
        </p:nvSpPr>
        <p:spPr>
          <a:xfrm>
            <a:off x="1028729" y="4243420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контент для читання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C1DC30-184C-AF58-7AE3-CBF0F7DF7CE9}"/>
              </a:ext>
            </a:extLst>
          </p:cNvPr>
          <p:cNvSpPr txBox="1"/>
          <p:nvPr/>
        </p:nvSpPr>
        <p:spPr>
          <a:xfrm>
            <a:off x="11096" y="3390985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статистика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685C85-7F5B-7F82-4BBC-7FEFD30C651D}"/>
              </a:ext>
            </a:extLst>
          </p:cNvPr>
          <p:cNvSpPr txBox="1"/>
          <p:nvPr/>
        </p:nvSpPr>
        <p:spPr>
          <a:xfrm>
            <a:off x="5431041" y="3727459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пошта користувача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DB0C08FE-8A25-8612-60BB-80B0654ADF6C}"/>
              </a:ext>
            </a:extLst>
          </p:cNvPr>
          <p:cNvCxnSpPr>
            <a:cxnSpLocks/>
            <a:stCxn id="16" idx="3"/>
            <a:endCxn id="24" idx="0"/>
          </p:cNvCxnSpPr>
          <p:nvPr/>
        </p:nvCxnSpPr>
        <p:spPr>
          <a:xfrm flipH="1">
            <a:off x="6436285" y="3402132"/>
            <a:ext cx="646662" cy="325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716781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0999" y="785097"/>
            <a:ext cx="371147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Моделі даних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База даних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979D9C5D-C7BF-66E8-2D4D-11C058AE2DFB}"/>
              </a:ext>
            </a:extLst>
          </p:cNvPr>
          <p:cNvGrpSpPr/>
          <p:nvPr/>
        </p:nvGrpSpPr>
        <p:grpSpPr>
          <a:xfrm>
            <a:off x="6916190" y="2430203"/>
            <a:ext cx="1138686" cy="1138686"/>
            <a:chOff x="4572000" y="529976"/>
            <a:chExt cx="1138686" cy="1138686"/>
          </a:xfrm>
        </p:grpSpPr>
        <p:sp>
          <p:nvSpPr>
            <p:cNvPr id="8" name="Google Shape;332;p28">
              <a:extLst>
                <a:ext uri="{FF2B5EF4-FFF2-40B4-BE49-F238E27FC236}">
                  <a16:creationId xmlns:a16="http://schemas.microsoft.com/office/drawing/2014/main" id="{9865F0DB-C279-0A9E-6D3A-96D7415D764E}"/>
                </a:ext>
              </a:extLst>
            </p:cNvPr>
            <p:cNvSpPr txBox="1"/>
            <p:nvPr/>
          </p:nvSpPr>
          <p:spPr>
            <a:xfrm>
              <a:off x="4613233" y="850285"/>
              <a:ext cx="1072844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Запис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користувача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BC0899CE-666B-6A38-3C66-F25993294153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E385B419-BE43-0853-F166-5BA607ED83B0}"/>
              </a:ext>
            </a:extLst>
          </p:cNvPr>
          <p:cNvGrpSpPr/>
          <p:nvPr/>
        </p:nvGrpSpPr>
        <p:grpSpPr>
          <a:xfrm>
            <a:off x="444810" y="1407847"/>
            <a:ext cx="1138686" cy="1138686"/>
            <a:chOff x="4572000" y="529976"/>
            <a:chExt cx="1138686" cy="1138686"/>
          </a:xfrm>
        </p:grpSpPr>
        <p:sp>
          <p:nvSpPr>
            <p:cNvPr id="33" name="Google Shape;332;p28">
              <a:extLst>
                <a:ext uri="{FF2B5EF4-FFF2-40B4-BE49-F238E27FC236}">
                  <a16:creationId xmlns:a16="http://schemas.microsoft.com/office/drawing/2014/main" id="{66169297-77D1-F744-FABB-1B464A93A65F}"/>
                </a:ext>
              </a:extLst>
            </p:cNvPr>
            <p:cNvSpPr txBox="1"/>
            <p:nvPr/>
          </p:nvSpPr>
          <p:spPr>
            <a:xfrm>
              <a:off x="4604921" y="876299"/>
              <a:ext cx="1072844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Запис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статті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0AA5D48D-A488-FF91-3E69-EC0B7D310536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42AFB320-356A-53BA-E5D7-024A9B4B2BCC}"/>
              </a:ext>
            </a:extLst>
          </p:cNvPr>
          <p:cNvCxnSpPr>
            <a:stCxn id="34" idx="6"/>
          </p:cNvCxnSpPr>
          <p:nvPr/>
        </p:nvCxnSpPr>
        <p:spPr>
          <a:xfrm>
            <a:off x="1583496" y="1977190"/>
            <a:ext cx="860446" cy="453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79FB9947-1597-6D69-B51A-EB884E890124}"/>
              </a:ext>
            </a:extLst>
          </p:cNvPr>
          <p:cNvCxnSpPr>
            <a:cxnSpLocks/>
            <a:stCxn id="34" idx="5"/>
          </p:cNvCxnSpPr>
          <p:nvPr/>
        </p:nvCxnSpPr>
        <p:spPr>
          <a:xfrm>
            <a:off x="1416739" y="2379776"/>
            <a:ext cx="570003" cy="745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31C536F-FFB6-93AA-F96E-09F32378468C}"/>
              </a:ext>
            </a:extLst>
          </p:cNvPr>
          <p:cNvCxnSpPr>
            <a:cxnSpLocks/>
            <a:stCxn id="34" idx="3"/>
          </p:cNvCxnSpPr>
          <p:nvPr/>
        </p:nvCxnSpPr>
        <p:spPr>
          <a:xfrm flipH="1">
            <a:off x="540327" y="2379776"/>
            <a:ext cx="71240" cy="937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047EC297-6A93-5F86-F39C-D18DE3E35CD3}"/>
              </a:ext>
            </a:extLst>
          </p:cNvPr>
          <p:cNvCxnSpPr>
            <a:cxnSpLocks/>
            <a:stCxn id="34" idx="4"/>
          </p:cNvCxnSpPr>
          <p:nvPr/>
        </p:nvCxnSpPr>
        <p:spPr>
          <a:xfrm>
            <a:off x="1014153" y="2546533"/>
            <a:ext cx="515241" cy="1601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9080ACE8-DBB9-599E-EEE3-D7B1F788B53C}"/>
              </a:ext>
            </a:extLst>
          </p:cNvPr>
          <p:cNvCxnSpPr>
            <a:cxnSpLocks/>
            <a:stCxn id="34" idx="7"/>
          </p:cNvCxnSpPr>
          <p:nvPr/>
        </p:nvCxnSpPr>
        <p:spPr>
          <a:xfrm>
            <a:off x="1416739" y="1574604"/>
            <a:ext cx="5700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8391D40-578F-C5BB-BBBE-B9F10CA3E908}"/>
              </a:ext>
            </a:extLst>
          </p:cNvPr>
          <p:cNvSpPr txBox="1"/>
          <p:nvPr/>
        </p:nvSpPr>
        <p:spPr>
          <a:xfrm>
            <a:off x="1945179" y="1420715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номер статті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D4225D-3408-9458-2129-ADF99B75A21F}"/>
              </a:ext>
            </a:extLst>
          </p:cNvPr>
          <p:cNvSpPr txBox="1"/>
          <p:nvPr/>
        </p:nvSpPr>
        <p:spPr>
          <a:xfrm>
            <a:off x="2100282" y="2442735"/>
            <a:ext cx="1151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заголовок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63D9BB-F208-D8C7-4AFE-92C48601D646}"/>
              </a:ext>
            </a:extLst>
          </p:cNvPr>
          <p:cNvSpPr txBox="1"/>
          <p:nvPr/>
        </p:nvSpPr>
        <p:spPr>
          <a:xfrm>
            <a:off x="1602119" y="315410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первью зображення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A2DAC7-8E03-1433-65CC-22F7C70E228F}"/>
              </a:ext>
            </a:extLst>
          </p:cNvPr>
          <p:cNvSpPr txBox="1"/>
          <p:nvPr/>
        </p:nvSpPr>
        <p:spPr>
          <a:xfrm>
            <a:off x="1028729" y="4243420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контент для читання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C1DC30-184C-AF58-7AE3-CBF0F7DF7CE9}"/>
              </a:ext>
            </a:extLst>
          </p:cNvPr>
          <p:cNvSpPr txBox="1"/>
          <p:nvPr/>
        </p:nvSpPr>
        <p:spPr>
          <a:xfrm>
            <a:off x="11096" y="3390985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статистика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685C85-7F5B-7F82-4BBC-7FEFD30C651D}"/>
              </a:ext>
            </a:extLst>
          </p:cNvPr>
          <p:cNvSpPr txBox="1"/>
          <p:nvPr/>
        </p:nvSpPr>
        <p:spPr>
          <a:xfrm>
            <a:off x="5431041" y="3727459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пошта користувача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DB0C08FE-8A25-8612-60BB-80B0654ADF6C}"/>
              </a:ext>
            </a:extLst>
          </p:cNvPr>
          <p:cNvCxnSpPr>
            <a:cxnSpLocks/>
            <a:stCxn id="16" idx="3"/>
            <a:endCxn id="24" idx="0"/>
          </p:cNvCxnSpPr>
          <p:nvPr/>
        </p:nvCxnSpPr>
        <p:spPr>
          <a:xfrm flipH="1">
            <a:off x="6436285" y="3402132"/>
            <a:ext cx="646662" cy="325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113FF34-C438-AFBA-C1D2-A27C3AEB44D2}"/>
              </a:ext>
            </a:extLst>
          </p:cNvPr>
          <p:cNvSpPr txBox="1"/>
          <p:nvPr/>
        </p:nvSpPr>
        <p:spPr>
          <a:xfrm>
            <a:off x="5129435" y="2712568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1">
                <a:latin typeface="Courier New" panose="02070309020205020404" pitchFamily="49" charset="0"/>
                <a:cs typeface="Courier New" panose="02070309020205020404" pitchFamily="49" charset="0"/>
              </a:rPr>
              <a:t>username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551C32F4-8F93-DF85-EA6A-06F5BF5DAB0F}"/>
              </a:ext>
            </a:extLst>
          </p:cNvPr>
          <p:cNvCxnSpPr>
            <a:cxnSpLocks/>
            <a:stCxn id="16" idx="2"/>
            <a:endCxn id="27" idx="3"/>
          </p:cNvCxnSpPr>
          <p:nvPr/>
        </p:nvCxnSpPr>
        <p:spPr>
          <a:xfrm flipH="1" flipV="1">
            <a:off x="6173311" y="2866457"/>
            <a:ext cx="742879" cy="133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41299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0999" y="785097"/>
            <a:ext cx="371147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Моделі даних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База даних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979D9C5D-C7BF-66E8-2D4D-11C058AE2DFB}"/>
              </a:ext>
            </a:extLst>
          </p:cNvPr>
          <p:cNvGrpSpPr/>
          <p:nvPr/>
        </p:nvGrpSpPr>
        <p:grpSpPr>
          <a:xfrm>
            <a:off x="6916190" y="2430203"/>
            <a:ext cx="1138686" cy="1138686"/>
            <a:chOff x="4572000" y="529976"/>
            <a:chExt cx="1138686" cy="1138686"/>
          </a:xfrm>
        </p:grpSpPr>
        <p:sp>
          <p:nvSpPr>
            <p:cNvPr id="8" name="Google Shape;332;p28">
              <a:extLst>
                <a:ext uri="{FF2B5EF4-FFF2-40B4-BE49-F238E27FC236}">
                  <a16:creationId xmlns:a16="http://schemas.microsoft.com/office/drawing/2014/main" id="{9865F0DB-C279-0A9E-6D3A-96D7415D764E}"/>
                </a:ext>
              </a:extLst>
            </p:cNvPr>
            <p:cNvSpPr txBox="1"/>
            <p:nvPr/>
          </p:nvSpPr>
          <p:spPr>
            <a:xfrm>
              <a:off x="4613233" y="850285"/>
              <a:ext cx="1072844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Запис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користувача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BC0899CE-666B-6A38-3C66-F25993294153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E385B419-BE43-0853-F166-5BA607ED83B0}"/>
              </a:ext>
            </a:extLst>
          </p:cNvPr>
          <p:cNvGrpSpPr/>
          <p:nvPr/>
        </p:nvGrpSpPr>
        <p:grpSpPr>
          <a:xfrm>
            <a:off x="444810" y="1407847"/>
            <a:ext cx="1138686" cy="1138686"/>
            <a:chOff x="4572000" y="529976"/>
            <a:chExt cx="1138686" cy="1138686"/>
          </a:xfrm>
        </p:grpSpPr>
        <p:sp>
          <p:nvSpPr>
            <p:cNvPr id="33" name="Google Shape;332;p28">
              <a:extLst>
                <a:ext uri="{FF2B5EF4-FFF2-40B4-BE49-F238E27FC236}">
                  <a16:creationId xmlns:a16="http://schemas.microsoft.com/office/drawing/2014/main" id="{66169297-77D1-F744-FABB-1B464A93A65F}"/>
                </a:ext>
              </a:extLst>
            </p:cNvPr>
            <p:cNvSpPr txBox="1"/>
            <p:nvPr/>
          </p:nvSpPr>
          <p:spPr>
            <a:xfrm>
              <a:off x="4604921" y="876299"/>
              <a:ext cx="1072844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Запис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статті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0AA5D48D-A488-FF91-3E69-EC0B7D310536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42AFB320-356A-53BA-E5D7-024A9B4B2BCC}"/>
              </a:ext>
            </a:extLst>
          </p:cNvPr>
          <p:cNvCxnSpPr>
            <a:stCxn id="34" idx="6"/>
          </p:cNvCxnSpPr>
          <p:nvPr/>
        </p:nvCxnSpPr>
        <p:spPr>
          <a:xfrm>
            <a:off x="1583496" y="1977190"/>
            <a:ext cx="860446" cy="453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79FB9947-1597-6D69-B51A-EB884E890124}"/>
              </a:ext>
            </a:extLst>
          </p:cNvPr>
          <p:cNvCxnSpPr>
            <a:cxnSpLocks/>
            <a:stCxn id="34" idx="5"/>
          </p:cNvCxnSpPr>
          <p:nvPr/>
        </p:nvCxnSpPr>
        <p:spPr>
          <a:xfrm>
            <a:off x="1416739" y="2379776"/>
            <a:ext cx="570003" cy="745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31C536F-FFB6-93AA-F96E-09F32378468C}"/>
              </a:ext>
            </a:extLst>
          </p:cNvPr>
          <p:cNvCxnSpPr>
            <a:cxnSpLocks/>
            <a:stCxn id="34" idx="3"/>
          </p:cNvCxnSpPr>
          <p:nvPr/>
        </p:nvCxnSpPr>
        <p:spPr>
          <a:xfrm flipH="1">
            <a:off x="540327" y="2379776"/>
            <a:ext cx="71240" cy="937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047EC297-6A93-5F86-F39C-D18DE3E35CD3}"/>
              </a:ext>
            </a:extLst>
          </p:cNvPr>
          <p:cNvCxnSpPr>
            <a:cxnSpLocks/>
            <a:stCxn id="34" idx="4"/>
          </p:cNvCxnSpPr>
          <p:nvPr/>
        </p:nvCxnSpPr>
        <p:spPr>
          <a:xfrm>
            <a:off x="1014153" y="2546533"/>
            <a:ext cx="515241" cy="1601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9080ACE8-DBB9-599E-EEE3-D7B1F788B53C}"/>
              </a:ext>
            </a:extLst>
          </p:cNvPr>
          <p:cNvCxnSpPr>
            <a:cxnSpLocks/>
            <a:stCxn id="34" idx="7"/>
          </p:cNvCxnSpPr>
          <p:nvPr/>
        </p:nvCxnSpPr>
        <p:spPr>
          <a:xfrm>
            <a:off x="1416739" y="1574604"/>
            <a:ext cx="5700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8391D40-578F-C5BB-BBBE-B9F10CA3E908}"/>
              </a:ext>
            </a:extLst>
          </p:cNvPr>
          <p:cNvSpPr txBox="1"/>
          <p:nvPr/>
        </p:nvSpPr>
        <p:spPr>
          <a:xfrm>
            <a:off x="1945179" y="1420715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номер статті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D4225D-3408-9458-2129-ADF99B75A21F}"/>
              </a:ext>
            </a:extLst>
          </p:cNvPr>
          <p:cNvSpPr txBox="1"/>
          <p:nvPr/>
        </p:nvSpPr>
        <p:spPr>
          <a:xfrm>
            <a:off x="2100282" y="2442735"/>
            <a:ext cx="1151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заголовок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63D9BB-F208-D8C7-4AFE-92C48601D646}"/>
              </a:ext>
            </a:extLst>
          </p:cNvPr>
          <p:cNvSpPr txBox="1"/>
          <p:nvPr/>
        </p:nvSpPr>
        <p:spPr>
          <a:xfrm>
            <a:off x="1602119" y="315410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первью зображення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A2DAC7-8E03-1433-65CC-22F7C70E228F}"/>
              </a:ext>
            </a:extLst>
          </p:cNvPr>
          <p:cNvSpPr txBox="1"/>
          <p:nvPr/>
        </p:nvSpPr>
        <p:spPr>
          <a:xfrm>
            <a:off x="1028729" y="4243420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контент для читання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C1DC30-184C-AF58-7AE3-CBF0F7DF7CE9}"/>
              </a:ext>
            </a:extLst>
          </p:cNvPr>
          <p:cNvSpPr txBox="1"/>
          <p:nvPr/>
        </p:nvSpPr>
        <p:spPr>
          <a:xfrm>
            <a:off x="11096" y="3390985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статистика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685C85-7F5B-7F82-4BBC-7FEFD30C651D}"/>
              </a:ext>
            </a:extLst>
          </p:cNvPr>
          <p:cNvSpPr txBox="1"/>
          <p:nvPr/>
        </p:nvSpPr>
        <p:spPr>
          <a:xfrm>
            <a:off x="5431041" y="3727459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пошта користувача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DB0C08FE-8A25-8612-60BB-80B0654ADF6C}"/>
              </a:ext>
            </a:extLst>
          </p:cNvPr>
          <p:cNvCxnSpPr>
            <a:cxnSpLocks/>
            <a:stCxn id="16" idx="3"/>
            <a:endCxn id="24" idx="0"/>
          </p:cNvCxnSpPr>
          <p:nvPr/>
        </p:nvCxnSpPr>
        <p:spPr>
          <a:xfrm flipH="1">
            <a:off x="6436285" y="3402132"/>
            <a:ext cx="646662" cy="325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113FF34-C438-AFBA-C1D2-A27C3AEB44D2}"/>
              </a:ext>
            </a:extLst>
          </p:cNvPr>
          <p:cNvSpPr txBox="1"/>
          <p:nvPr/>
        </p:nvSpPr>
        <p:spPr>
          <a:xfrm>
            <a:off x="5129435" y="2712568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1">
                <a:latin typeface="Courier New" panose="02070309020205020404" pitchFamily="49" charset="0"/>
                <a:cs typeface="Courier New" panose="02070309020205020404" pitchFamily="49" charset="0"/>
              </a:rPr>
              <a:t>username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551C32F4-8F93-DF85-EA6A-06F5BF5DAB0F}"/>
              </a:ext>
            </a:extLst>
          </p:cNvPr>
          <p:cNvCxnSpPr>
            <a:cxnSpLocks/>
            <a:stCxn id="16" idx="2"/>
            <a:endCxn id="27" idx="3"/>
          </p:cNvCxnSpPr>
          <p:nvPr/>
        </p:nvCxnSpPr>
        <p:spPr>
          <a:xfrm flipH="1" flipV="1">
            <a:off x="6173311" y="2866457"/>
            <a:ext cx="742879" cy="133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AB92476-9165-CEAF-1A7A-B4C7850D1184}"/>
              </a:ext>
            </a:extLst>
          </p:cNvPr>
          <p:cNvSpPr txBox="1"/>
          <p:nvPr/>
        </p:nvSpPr>
        <p:spPr>
          <a:xfrm>
            <a:off x="5698745" y="1584262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хеш-паролю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9C9B67DB-D8FE-9F33-2FFC-02BB2006C1D9}"/>
              </a:ext>
            </a:extLst>
          </p:cNvPr>
          <p:cNvCxnSpPr>
            <a:cxnSpLocks/>
            <a:stCxn id="16" idx="1"/>
            <a:endCxn id="30" idx="2"/>
          </p:cNvCxnSpPr>
          <p:nvPr/>
        </p:nvCxnSpPr>
        <p:spPr>
          <a:xfrm flipH="1" flipV="1">
            <a:off x="6328084" y="1892039"/>
            <a:ext cx="754863" cy="704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49906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0999" y="785097"/>
            <a:ext cx="371147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Моделі даних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База даних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979D9C5D-C7BF-66E8-2D4D-11C058AE2DFB}"/>
              </a:ext>
            </a:extLst>
          </p:cNvPr>
          <p:cNvGrpSpPr/>
          <p:nvPr/>
        </p:nvGrpSpPr>
        <p:grpSpPr>
          <a:xfrm>
            <a:off x="6916190" y="2430203"/>
            <a:ext cx="1138686" cy="1138686"/>
            <a:chOff x="4572000" y="529976"/>
            <a:chExt cx="1138686" cy="1138686"/>
          </a:xfrm>
        </p:grpSpPr>
        <p:sp>
          <p:nvSpPr>
            <p:cNvPr id="8" name="Google Shape;332;p28">
              <a:extLst>
                <a:ext uri="{FF2B5EF4-FFF2-40B4-BE49-F238E27FC236}">
                  <a16:creationId xmlns:a16="http://schemas.microsoft.com/office/drawing/2014/main" id="{9865F0DB-C279-0A9E-6D3A-96D7415D764E}"/>
                </a:ext>
              </a:extLst>
            </p:cNvPr>
            <p:cNvSpPr txBox="1"/>
            <p:nvPr/>
          </p:nvSpPr>
          <p:spPr>
            <a:xfrm>
              <a:off x="4613233" y="850285"/>
              <a:ext cx="1072844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Запис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користувача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BC0899CE-666B-6A38-3C66-F25993294153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E385B419-BE43-0853-F166-5BA607ED83B0}"/>
              </a:ext>
            </a:extLst>
          </p:cNvPr>
          <p:cNvGrpSpPr/>
          <p:nvPr/>
        </p:nvGrpSpPr>
        <p:grpSpPr>
          <a:xfrm>
            <a:off x="444810" y="1407847"/>
            <a:ext cx="1138686" cy="1138686"/>
            <a:chOff x="4572000" y="529976"/>
            <a:chExt cx="1138686" cy="1138686"/>
          </a:xfrm>
        </p:grpSpPr>
        <p:sp>
          <p:nvSpPr>
            <p:cNvPr id="33" name="Google Shape;332;p28">
              <a:extLst>
                <a:ext uri="{FF2B5EF4-FFF2-40B4-BE49-F238E27FC236}">
                  <a16:creationId xmlns:a16="http://schemas.microsoft.com/office/drawing/2014/main" id="{66169297-77D1-F744-FABB-1B464A93A65F}"/>
                </a:ext>
              </a:extLst>
            </p:cNvPr>
            <p:cNvSpPr txBox="1"/>
            <p:nvPr/>
          </p:nvSpPr>
          <p:spPr>
            <a:xfrm>
              <a:off x="4604921" y="876299"/>
              <a:ext cx="1072844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Запис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статті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0AA5D48D-A488-FF91-3E69-EC0B7D310536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42AFB320-356A-53BA-E5D7-024A9B4B2BCC}"/>
              </a:ext>
            </a:extLst>
          </p:cNvPr>
          <p:cNvCxnSpPr>
            <a:stCxn id="34" idx="6"/>
          </p:cNvCxnSpPr>
          <p:nvPr/>
        </p:nvCxnSpPr>
        <p:spPr>
          <a:xfrm>
            <a:off x="1583496" y="1977190"/>
            <a:ext cx="860446" cy="453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79FB9947-1597-6D69-B51A-EB884E890124}"/>
              </a:ext>
            </a:extLst>
          </p:cNvPr>
          <p:cNvCxnSpPr>
            <a:cxnSpLocks/>
            <a:stCxn id="34" idx="5"/>
          </p:cNvCxnSpPr>
          <p:nvPr/>
        </p:nvCxnSpPr>
        <p:spPr>
          <a:xfrm>
            <a:off x="1416739" y="2379776"/>
            <a:ext cx="570003" cy="745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31C536F-FFB6-93AA-F96E-09F32378468C}"/>
              </a:ext>
            </a:extLst>
          </p:cNvPr>
          <p:cNvCxnSpPr>
            <a:cxnSpLocks/>
            <a:stCxn id="34" idx="3"/>
          </p:cNvCxnSpPr>
          <p:nvPr/>
        </p:nvCxnSpPr>
        <p:spPr>
          <a:xfrm flipH="1">
            <a:off x="540327" y="2379776"/>
            <a:ext cx="71240" cy="937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047EC297-6A93-5F86-F39C-D18DE3E35CD3}"/>
              </a:ext>
            </a:extLst>
          </p:cNvPr>
          <p:cNvCxnSpPr>
            <a:cxnSpLocks/>
            <a:stCxn id="34" idx="4"/>
          </p:cNvCxnSpPr>
          <p:nvPr/>
        </p:nvCxnSpPr>
        <p:spPr>
          <a:xfrm>
            <a:off x="1014153" y="2546533"/>
            <a:ext cx="515241" cy="1601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9080ACE8-DBB9-599E-EEE3-D7B1F788B53C}"/>
              </a:ext>
            </a:extLst>
          </p:cNvPr>
          <p:cNvCxnSpPr>
            <a:cxnSpLocks/>
            <a:stCxn id="34" idx="7"/>
          </p:cNvCxnSpPr>
          <p:nvPr/>
        </p:nvCxnSpPr>
        <p:spPr>
          <a:xfrm>
            <a:off x="1416739" y="1574604"/>
            <a:ext cx="5700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8391D40-578F-C5BB-BBBE-B9F10CA3E908}"/>
              </a:ext>
            </a:extLst>
          </p:cNvPr>
          <p:cNvSpPr txBox="1"/>
          <p:nvPr/>
        </p:nvSpPr>
        <p:spPr>
          <a:xfrm>
            <a:off x="1945179" y="1420715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номер статті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D4225D-3408-9458-2129-ADF99B75A21F}"/>
              </a:ext>
            </a:extLst>
          </p:cNvPr>
          <p:cNvSpPr txBox="1"/>
          <p:nvPr/>
        </p:nvSpPr>
        <p:spPr>
          <a:xfrm>
            <a:off x="2100282" y="2442735"/>
            <a:ext cx="1151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заголовок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63D9BB-F208-D8C7-4AFE-92C48601D646}"/>
              </a:ext>
            </a:extLst>
          </p:cNvPr>
          <p:cNvSpPr txBox="1"/>
          <p:nvPr/>
        </p:nvSpPr>
        <p:spPr>
          <a:xfrm>
            <a:off x="1602119" y="3154104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первью зображення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A2DAC7-8E03-1433-65CC-22F7C70E228F}"/>
              </a:ext>
            </a:extLst>
          </p:cNvPr>
          <p:cNvSpPr txBox="1"/>
          <p:nvPr/>
        </p:nvSpPr>
        <p:spPr>
          <a:xfrm>
            <a:off x="1028729" y="4243420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контент для читання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C1DC30-184C-AF58-7AE3-CBF0F7DF7CE9}"/>
              </a:ext>
            </a:extLst>
          </p:cNvPr>
          <p:cNvSpPr txBox="1"/>
          <p:nvPr/>
        </p:nvSpPr>
        <p:spPr>
          <a:xfrm>
            <a:off x="11096" y="3390985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статистика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685C85-7F5B-7F82-4BBC-7FEFD30C651D}"/>
              </a:ext>
            </a:extLst>
          </p:cNvPr>
          <p:cNvSpPr txBox="1"/>
          <p:nvPr/>
        </p:nvSpPr>
        <p:spPr>
          <a:xfrm>
            <a:off x="5431041" y="3727459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пошта користувача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DB0C08FE-8A25-8612-60BB-80B0654ADF6C}"/>
              </a:ext>
            </a:extLst>
          </p:cNvPr>
          <p:cNvCxnSpPr>
            <a:cxnSpLocks/>
            <a:stCxn id="16" idx="3"/>
            <a:endCxn id="24" idx="0"/>
          </p:cNvCxnSpPr>
          <p:nvPr/>
        </p:nvCxnSpPr>
        <p:spPr>
          <a:xfrm flipH="1">
            <a:off x="6436285" y="3402132"/>
            <a:ext cx="646662" cy="325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113FF34-C438-AFBA-C1D2-A27C3AEB44D2}"/>
              </a:ext>
            </a:extLst>
          </p:cNvPr>
          <p:cNvSpPr txBox="1"/>
          <p:nvPr/>
        </p:nvSpPr>
        <p:spPr>
          <a:xfrm>
            <a:off x="5129435" y="2712568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1">
                <a:latin typeface="Courier New" panose="02070309020205020404" pitchFamily="49" charset="0"/>
                <a:cs typeface="Courier New" panose="02070309020205020404" pitchFamily="49" charset="0"/>
              </a:rPr>
              <a:t>username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551C32F4-8F93-DF85-EA6A-06F5BF5DAB0F}"/>
              </a:ext>
            </a:extLst>
          </p:cNvPr>
          <p:cNvCxnSpPr>
            <a:cxnSpLocks/>
            <a:stCxn id="16" idx="2"/>
            <a:endCxn id="27" idx="3"/>
          </p:cNvCxnSpPr>
          <p:nvPr/>
        </p:nvCxnSpPr>
        <p:spPr>
          <a:xfrm flipH="1" flipV="1">
            <a:off x="6173311" y="2866457"/>
            <a:ext cx="742879" cy="133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AB92476-9165-CEAF-1A7A-B4C7850D1184}"/>
              </a:ext>
            </a:extLst>
          </p:cNvPr>
          <p:cNvSpPr txBox="1"/>
          <p:nvPr/>
        </p:nvSpPr>
        <p:spPr>
          <a:xfrm>
            <a:off x="5698745" y="1584262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хеш-паролю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9C9B67DB-D8FE-9F33-2FFC-02BB2006C1D9}"/>
              </a:ext>
            </a:extLst>
          </p:cNvPr>
          <p:cNvCxnSpPr>
            <a:cxnSpLocks/>
            <a:stCxn id="16" idx="1"/>
            <a:endCxn id="30" idx="2"/>
          </p:cNvCxnSpPr>
          <p:nvPr/>
        </p:nvCxnSpPr>
        <p:spPr>
          <a:xfrm flipH="1" flipV="1">
            <a:off x="6328084" y="1892039"/>
            <a:ext cx="754863" cy="704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794BB3C1-5094-448D-745B-00AE35A10FFE}"/>
              </a:ext>
            </a:extLst>
          </p:cNvPr>
          <p:cNvCxnSpPr>
            <a:cxnSpLocks/>
          </p:cNvCxnSpPr>
          <p:nvPr/>
        </p:nvCxnSpPr>
        <p:spPr>
          <a:xfrm flipV="1">
            <a:off x="7647709" y="1504604"/>
            <a:ext cx="65811" cy="938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68ABF17-AEA4-E09D-42E3-CD783686CF43}"/>
              </a:ext>
            </a:extLst>
          </p:cNvPr>
          <p:cNvSpPr txBox="1"/>
          <p:nvPr/>
        </p:nvSpPr>
        <p:spPr>
          <a:xfrm>
            <a:off x="7460085" y="1142293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1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67437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0999" y="785097"/>
            <a:ext cx="371147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Моделі даних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База даних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0E0A67C-8F88-FC90-72AE-69656C79EB1D}"/>
              </a:ext>
            </a:extLst>
          </p:cNvPr>
          <p:cNvGrpSpPr/>
          <p:nvPr/>
        </p:nvGrpSpPr>
        <p:grpSpPr>
          <a:xfrm>
            <a:off x="3612606" y="1277540"/>
            <a:ext cx="1438922" cy="1438922"/>
            <a:chOff x="4572000" y="529976"/>
            <a:chExt cx="1138686" cy="1138686"/>
          </a:xfrm>
        </p:grpSpPr>
        <p:sp>
          <p:nvSpPr>
            <p:cNvPr id="5" name="Google Shape;332;p28">
              <a:extLst>
                <a:ext uri="{FF2B5EF4-FFF2-40B4-BE49-F238E27FC236}">
                  <a16:creationId xmlns:a16="http://schemas.microsoft.com/office/drawing/2014/main" id="{62A9AF86-8F6E-6CF7-73C5-B9B07DA165E2}"/>
                </a:ext>
              </a:extLst>
            </p:cNvPr>
            <p:cNvSpPr txBox="1"/>
            <p:nvPr/>
          </p:nvSpPr>
          <p:spPr>
            <a:xfrm>
              <a:off x="4572000" y="917766"/>
              <a:ext cx="1138685" cy="3507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Таблиця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користувачів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1939886E-91E1-D5E5-BE22-3955D301781A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90EC529B-4281-989F-45A2-23C037659453}"/>
              </a:ext>
            </a:extLst>
          </p:cNvPr>
          <p:cNvGrpSpPr/>
          <p:nvPr/>
        </p:nvGrpSpPr>
        <p:grpSpPr>
          <a:xfrm>
            <a:off x="3612606" y="2999546"/>
            <a:ext cx="1438922" cy="1438922"/>
            <a:chOff x="4572000" y="529976"/>
            <a:chExt cx="1138686" cy="1138686"/>
          </a:xfrm>
        </p:grpSpPr>
        <p:sp>
          <p:nvSpPr>
            <p:cNvPr id="12" name="Google Shape;332;p28">
              <a:extLst>
                <a:ext uri="{FF2B5EF4-FFF2-40B4-BE49-F238E27FC236}">
                  <a16:creationId xmlns:a16="http://schemas.microsoft.com/office/drawing/2014/main" id="{F162DABB-D1CE-A33C-3DD9-C41461DF0821}"/>
                </a:ext>
              </a:extLst>
            </p:cNvPr>
            <p:cNvSpPr txBox="1"/>
            <p:nvPr/>
          </p:nvSpPr>
          <p:spPr>
            <a:xfrm>
              <a:off x="4572000" y="917766"/>
              <a:ext cx="1138685" cy="3507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Таблиця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статтей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059ABE33-EC44-8263-933D-DFF23DB04514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6F5D634A-3B89-1547-E30E-9E881604D7F1}"/>
              </a:ext>
            </a:extLst>
          </p:cNvPr>
          <p:cNvGrpSpPr/>
          <p:nvPr/>
        </p:nvGrpSpPr>
        <p:grpSpPr>
          <a:xfrm>
            <a:off x="444810" y="1407847"/>
            <a:ext cx="1138686" cy="1138686"/>
            <a:chOff x="4572000" y="529976"/>
            <a:chExt cx="1138686" cy="1138686"/>
          </a:xfrm>
        </p:grpSpPr>
        <p:sp>
          <p:nvSpPr>
            <p:cNvPr id="3" name="Google Shape;332;p28">
              <a:extLst>
                <a:ext uri="{FF2B5EF4-FFF2-40B4-BE49-F238E27FC236}">
                  <a16:creationId xmlns:a16="http://schemas.microsoft.com/office/drawing/2014/main" id="{AF3C392D-12A6-162C-CCF4-5119CD1FC7B2}"/>
                </a:ext>
              </a:extLst>
            </p:cNvPr>
            <p:cNvSpPr txBox="1"/>
            <p:nvPr/>
          </p:nvSpPr>
          <p:spPr>
            <a:xfrm>
              <a:off x="4604921" y="876299"/>
              <a:ext cx="1072844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Запис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статті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A15EB4ED-1B38-AD4C-5D2D-A0FA3AB70D4E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3333D458-8B2E-B8F9-055C-EFE1CA0797B1}"/>
              </a:ext>
            </a:extLst>
          </p:cNvPr>
          <p:cNvGrpSpPr/>
          <p:nvPr/>
        </p:nvGrpSpPr>
        <p:grpSpPr>
          <a:xfrm>
            <a:off x="6916190" y="2430203"/>
            <a:ext cx="1138686" cy="1138686"/>
            <a:chOff x="4572000" y="529976"/>
            <a:chExt cx="1138686" cy="1138686"/>
          </a:xfrm>
        </p:grpSpPr>
        <p:sp>
          <p:nvSpPr>
            <p:cNvPr id="16" name="Google Shape;332;p28">
              <a:extLst>
                <a:ext uri="{FF2B5EF4-FFF2-40B4-BE49-F238E27FC236}">
                  <a16:creationId xmlns:a16="http://schemas.microsoft.com/office/drawing/2014/main" id="{5D551A6D-E0F9-AE10-31AB-F7F4EA9A76DB}"/>
                </a:ext>
              </a:extLst>
            </p:cNvPr>
            <p:cNvSpPr txBox="1"/>
            <p:nvPr/>
          </p:nvSpPr>
          <p:spPr>
            <a:xfrm>
              <a:off x="4613233" y="850285"/>
              <a:ext cx="1072844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Запис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користувача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E8D202E8-036A-999E-1FA1-49A1F513482F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301588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0999" y="785097"/>
            <a:ext cx="371147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Моделі даних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База даних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0E0A67C-8F88-FC90-72AE-69656C79EB1D}"/>
              </a:ext>
            </a:extLst>
          </p:cNvPr>
          <p:cNvGrpSpPr/>
          <p:nvPr/>
        </p:nvGrpSpPr>
        <p:grpSpPr>
          <a:xfrm>
            <a:off x="3612606" y="1277540"/>
            <a:ext cx="1438922" cy="1438922"/>
            <a:chOff x="4572000" y="529976"/>
            <a:chExt cx="1138686" cy="1138686"/>
          </a:xfrm>
        </p:grpSpPr>
        <p:sp>
          <p:nvSpPr>
            <p:cNvPr id="5" name="Google Shape;332;p28">
              <a:extLst>
                <a:ext uri="{FF2B5EF4-FFF2-40B4-BE49-F238E27FC236}">
                  <a16:creationId xmlns:a16="http://schemas.microsoft.com/office/drawing/2014/main" id="{62A9AF86-8F6E-6CF7-73C5-B9B07DA165E2}"/>
                </a:ext>
              </a:extLst>
            </p:cNvPr>
            <p:cNvSpPr txBox="1"/>
            <p:nvPr/>
          </p:nvSpPr>
          <p:spPr>
            <a:xfrm>
              <a:off x="4572000" y="917766"/>
              <a:ext cx="1138685" cy="3507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Таблиця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користувачів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1939886E-91E1-D5E5-BE22-3955D301781A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90EC529B-4281-989F-45A2-23C037659453}"/>
              </a:ext>
            </a:extLst>
          </p:cNvPr>
          <p:cNvGrpSpPr/>
          <p:nvPr/>
        </p:nvGrpSpPr>
        <p:grpSpPr>
          <a:xfrm>
            <a:off x="3612606" y="2999546"/>
            <a:ext cx="1438922" cy="1438922"/>
            <a:chOff x="4572000" y="529976"/>
            <a:chExt cx="1138686" cy="1138686"/>
          </a:xfrm>
        </p:grpSpPr>
        <p:sp>
          <p:nvSpPr>
            <p:cNvPr id="12" name="Google Shape;332;p28">
              <a:extLst>
                <a:ext uri="{FF2B5EF4-FFF2-40B4-BE49-F238E27FC236}">
                  <a16:creationId xmlns:a16="http://schemas.microsoft.com/office/drawing/2014/main" id="{F162DABB-D1CE-A33C-3DD9-C41461DF0821}"/>
                </a:ext>
              </a:extLst>
            </p:cNvPr>
            <p:cNvSpPr txBox="1"/>
            <p:nvPr/>
          </p:nvSpPr>
          <p:spPr>
            <a:xfrm>
              <a:off x="4572000" y="917766"/>
              <a:ext cx="1138685" cy="3507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Таблиця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статтей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059ABE33-EC44-8263-933D-DFF23DB04514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sp>
        <p:nvSpPr>
          <p:cNvPr id="14" name="Прямоугольник с двумя учесеченными противолежащими углами 13">
            <a:extLst>
              <a:ext uri="{FF2B5EF4-FFF2-40B4-BE49-F238E27FC236}">
                <a16:creationId xmlns:a16="http://schemas.microsoft.com/office/drawing/2014/main" id="{F3A92A20-766A-0D8F-4EAF-79D9EB753EC6}"/>
              </a:ext>
            </a:extLst>
          </p:cNvPr>
          <p:cNvSpPr/>
          <p:nvPr/>
        </p:nvSpPr>
        <p:spPr>
          <a:xfrm>
            <a:off x="4012283" y="626253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5" name="Google Shape;332;p28">
            <a:extLst>
              <a:ext uri="{FF2B5EF4-FFF2-40B4-BE49-F238E27FC236}">
                <a16:creationId xmlns:a16="http://schemas.microsoft.com/office/drawing/2014/main" id="{74320B91-E639-9474-A22F-A91DE80F4926}"/>
              </a:ext>
            </a:extLst>
          </p:cNvPr>
          <p:cNvSpPr txBox="1"/>
          <p:nvPr/>
        </p:nvSpPr>
        <p:spPr>
          <a:xfrm>
            <a:off x="4249510" y="723855"/>
            <a:ext cx="1138685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Users</a:t>
            </a: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Table</a:t>
            </a:r>
            <a:endParaRPr lang="de-CH" sz="700" b="1" dirty="0">
              <a:solidFill>
                <a:srgbClr val="7F7F7F"/>
              </a:solidFill>
            </a:endParaRPr>
          </a:p>
        </p:txBody>
      </p:sp>
      <p:sp>
        <p:nvSpPr>
          <p:cNvPr id="17" name="Прямоугольник с двумя учесеченными противолежащими углами 16">
            <a:extLst>
              <a:ext uri="{FF2B5EF4-FFF2-40B4-BE49-F238E27FC236}">
                <a16:creationId xmlns:a16="http://schemas.microsoft.com/office/drawing/2014/main" id="{37D20446-933F-F610-9452-A7643CCE0013}"/>
              </a:ext>
            </a:extLst>
          </p:cNvPr>
          <p:cNvSpPr/>
          <p:nvPr/>
        </p:nvSpPr>
        <p:spPr>
          <a:xfrm>
            <a:off x="5051527" y="4438468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8" name="Google Shape;332;p28">
            <a:extLst>
              <a:ext uri="{FF2B5EF4-FFF2-40B4-BE49-F238E27FC236}">
                <a16:creationId xmlns:a16="http://schemas.microsoft.com/office/drawing/2014/main" id="{B4887DB1-1202-B08A-9F79-8DD583A27AFE}"/>
              </a:ext>
            </a:extLst>
          </p:cNvPr>
          <p:cNvSpPr txBox="1"/>
          <p:nvPr/>
        </p:nvSpPr>
        <p:spPr>
          <a:xfrm>
            <a:off x="5121382" y="4538600"/>
            <a:ext cx="143892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Article</a:t>
            </a:r>
            <a:r>
              <a:rPr lang="de-CH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s</a:t>
            </a: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Table</a:t>
            </a:r>
            <a:endParaRPr lang="de-CH" sz="7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5552BF-0583-34E2-A7C2-E6DE522D8F4A}"/>
              </a:ext>
            </a:extLst>
          </p:cNvPr>
          <p:cNvSpPr txBox="1"/>
          <p:nvPr/>
        </p:nvSpPr>
        <p:spPr>
          <a:xfrm>
            <a:off x="3531330" y="626253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78B9C1-0F9C-E742-4C1A-3BE444F887A6}"/>
              </a:ext>
            </a:extLst>
          </p:cNvPr>
          <p:cNvSpPr txBox="1"/>
          <p:nvPr/>
        </p:nvSpPr>
        <p:spPr>
          <a:xfrm>
            <a:off x="4558736" y="4451909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6F5D634A-3B89-1547-E30E-9E881604D7F1}"/>
              </a:ext>
            </a:extLst>
          </p:cNvPr>
          <p:cNvGrpSpPr/>
          <p:nvPr/>
        </p:nvGrpSpPr>
        <p:grpSpPr>
          <a:xfrm>
            <a:off x="444810" y="1407847"/>
            <a:ext cx="1138686" cy="1138686"/>
            <a:chOff x="4572000" y="529976"/>
            <a:chExt cx="1138686" cy="1138686"/>
          </a:xfrm>
        </p:grpSpPr>
        <p:sp>
          <p:nvSpPr>
            <p:cNvPr id="3" name="Google Shape;332;p28">
              <a:extLst>
                <a:ext uri="{FF2B5EF4-FFF2-40B4-BE49-F238E27FC236}">
                  <a16:creationId xmlns:a16="http://schemas.microsoft.com/office/drawing/2014/main" id="{AF3C392D-12A6-162C-CCF4-5119CD1FC7B2}"/>
                </a:ext>
              </a:extLst>
            </p:cNvPr>
            <p:cNvSpPr txBox="1"/>
            <p:nvPr/>
          </p:nvSpPr>
          <p:spPr>
            <a:xfrm>
              <a:off x="4604921" y="876299"/>
              <a:ext cx="1072844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Запис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статті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A15EB4ED-1B38-AD4C-5D2D-A0FA3AB70D4E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3333D458-8B2E-B8F9-055C-EFE1CA0797B1}"/>
              </a:ext>
            </a:extLst>
          </p:cNvPr>
          <p:cNvGrpSpPr/>
          <p:nvPr/>
        </p:nvGrpSpPr>
        <p:grpSpPr>
          <a:xfrm>
            <a:off x="6916190" y="2430203"/>
            <a:ext cx="1138686" cy="1138686"/>
            <a:chOff x="4572000" y="529976"/>
            <a:chExt cx="1138686" cy="1138686"/>
          </a:xfrm>
        </p:grpSpPr>
        <p:sp>
          <p:nvSpPr>
            <p:cNvPr id="16" name="Google Shape;332;p28">
              <a:extLst>
                <a:ext uri="{FF2B5EF4-FFF2-40B4-BE49-F238E27FC236}">
                  <a16:creationId xmlns:a16="http://schemas.microsoft.com/office/drawing/2014/main" id="{5D551A6D-E0F9-AE10-31AB-F7F4EA9A76DB}"/>
                </a:ext>
              </a:extLst>
            </p:cNvPr>
            <p:cNvSpPr txBox="1"/>
            <p:nvPr/>
          </p:nvSpPr>
          <p:spPr>
            <a:xfrm>
              <a:off x="4613233" y="850285"/>
              <a:ext cx="1072844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Запис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користувача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E8D202E8-036A-999E-1FA1-49A1F513482F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F981323-00B3-41D7-7C1E-E94E3C13A84D}"/>
              </a:ext>
            </a:extLst>
          </p:cNvPr>
          <p:cNvSpPr/>
          <p:nvPr/>
        </p:nvSpPr>
        <p:spPr>
          <a:xfrm>
            <a:off x="3448158" y="529976"/>
            <a:ext cx="2304249" cy="2288039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A12329C8-90F3-E01A-0856-6AFA6FA94878}"/>
              </a:ext>
            </a:extLst>
          </p:cNvPr>
          <p:cNvSpPr/>
          <p:nvPr/>
        </p:nvSpPr>
        <p:spPr>
          <a:xfrm>
            <a:off x="3536594" y="2945886"/>
            <a:ext cx="3171777" cy="2000188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</p:spTree>
    <p:extLst>
      <p:ext uri="{BB962C8B-B14F-4D97-AF65-F5344CB8AC3E}">
        <p14:creationId xmlns:p14="http://schemas.microsoft.com/office/powerpoint/2010/main" val="303112523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0999" y="785097"/>
            <a:ext cx="371147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Моделі даних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База даних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0E0A67C-8F88-FC90-72AE-69656C79EB1D}"/>
              </a:ext>
            </a:extLst>
          </p:cNvPr>
          <p:cNvGrpSpPr/>
          <p:nvPr/>
        </p:nvGrpSpPr>
        <p:grpSpPr>
          <a:xfrm>
            <a:off x="3612606" y="1277540"/>
            <a:ext cx="1438922" cy="1438922"/>
            <a:chOff x="4572000" y="529976"/>
            <a:chExt cx="1138686" cy="1138686"/>
          </a:xfrm>
        </p:grpSpPr>
        <p:sp>
          <p:nvSpPr>
            <p:cNvPr id="5" name="Google Shape;332;p28">
              <a:extLst>
                <a:ext uri="{FF2B5EF4-FFF2-40B4-BE49-F238E27FC236}">
                  <a16:creationId xmlns:a16="http://schemas.microsoft.com/office/drawing/2014/main" id="{62A9AF86-8F6E-6CF7-73C5-B9B07DA165E2}"/>
                </a:ext>
              </a:extLst>
            </p:cNvPr>
            <p:cNvSpPr txBox="1"/>
            <p:nvPr/>
          </p:nvSpPr>
          <p:spPr>
            <a:xfrm>
              <a:off x="4572000" y="917766"/>
              <a:ext cx="1138685" cy="3507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Таблиця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користувачів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1939886E-91E1-D5E5-BE22-3955D301781A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90EC529B-4281-989F-45A2-23C037659453}"/>
              </a:ext>
            </a:extLst>
          </p:cNvPr>
          <p:cNvGrpSpPr/>
          <p:nvPr/>
        </p:nvGrpSpPr>
        <p:grpSpPr>
          <a:xfrm>
            <a:off x="3612606" y="2999546"/>
            <a:ext cx="1438922" cy="1438922"/>
            <a:chOff x="4572000" y="529976"/>
            <a:chExt cx="1138686" cy="1138686"/>
          </a:xfrm>
        </p:grpSpPr>
        <p:sp>
          <p:nvSpPr>
            <p:cNvPr id="12" name="Google Shape;332;p28">
              <a:extLst>
                <a:ext uri="{FF2B5EF4-FFF2-40B4-BE49-F238E27FC236}">
                  <a16:creationId xmlns:a16="http://schemas.microsoft.com/office/drawing/2014/main" id="{F162DABB-D1CE-A33C-3DD9-C41461DF0821}"/>
                </a:ext>
              </a:extLst>
            </p:cNvPr>
            <p:cNvSpPr txBox="1"/>
            <p:nvPr/>
          </p:nvSpPr>
          <p:spPr>
            <a:xfrm>
              <a:off x="4572000" y="917766"/>
              <a:ext cx="1138685" cy="3507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Таблиця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статтей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059ABE33-EC44-8263-933D-DFF23DB04514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586AE49-CD2C-A43D-AB55-17F98EA26C89}"/>
              </a:ext>
            </a:extLst>
          </p:cNvPr>
          <p:cNvGrpSpPr/>
          <p:nvPr/>
        </p:nvGrpSpPr>
        <p:grpSpPr>
          <a:xfrm>
            <a:off x="444810" y="1407847"/>
            <a:ext cx="1138686" cy="1138686"/>
            <a:chOff x="4572000" y="529976"/>
            <a:chExt cx="1138686" cy="1138686"/>
          </a:xfrm>
        </p:grpSpPr>
        <p:sp>
          <p:nvSpPr>
            <p:cNvPr id="3" name="Google Shape;332;p28">
              <a:extLst>
                <a:ext uri="{FF2B5EF4-FFF2-40B4-BE49-F238E27FC236}">
                  <a16:creationId xmlns:a16="http://schemas.microsoft.com/office/drawing/2014/main" id="{A3043D60-3BEE-5C16-4ABC-26418E434183}"/>
                </a:ext>
              </a:extLst>
            </p:cNvPr>
            <p:cNvSpPr txBox="1"/>
            <p:nvPr/>
          </p:nvSpPr>
          <p:spPr>
            <a:xfrm>
              <a:off x="4604921" y="876299"/>
              <a:ext cx="1072844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Запис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статті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8BC2FE9C-2F76-D9A3-041E-A2652C9E4E25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2FBA8A7B-828E-0988-2202-65127B6D2549}"/>
              </a:ext>
            </a:extLst>
          </p:cNvPr>
          <p:cNvGrpSpPr/>
          <p:nvPr/>
        </p:nvGrpSpPr>
        <p:grpSpPr>
          <a:xfrm>
            <a:off x="6916190" y="2430203"/>
            <a:ext cx="1138686" cy="1138686"/>
            <a:chOff x="4572000" y="529976"/>
            <a:chExt cx="1138686" cy="1138686"/>
          </a:xfrm>
        </p:grpSpPr>
        <p:sp>
          <p:nvSpPr>
            <p:cNvPr id="28" name="Google Shape;332;p28">
              <a:extLst>
                <a:ext uri="{FF2B5EF4-FFF2-40B4-BE49-F238E27FC236}">
                  <a16:creationId xmlns:a16="http://schemas.microsoft.com/office/drawing/2014/main" id="{A503947D-A1C3-B044-C1E9-4FCD38E05BC5}"/>
                </a:ext>
              </a:extLst>
            </p:cNvPr>
            <p:cNvSpPr txBox="1"/>
            <p:nvPr/>
          </p:nvSpPr>
          <p:spPr>
            <a:xfrm>
              <a:off x="4613233" y="850285"/>
              <a:ext cx="1072844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Запис</a:t>
              </a: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користувача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1DBE7F88-319C-0DC5-46C0-42A2BFC6EFF6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sp>
        <p:nvSpPr>
          <p:cNvPr id="38" name="Прямоугольник с двумя учесеченными противолежащими углами 37">
            <a:extLst>
              <a:ext uri="{FF2B5EF4-FFF2-40B4-BE49-F238E27FC236}">
                <a16:creationId xmlns:a16="http://schemas.microsoft.com/office/drawing/2014/main" id="{DE8E22F8-67D1-8526-EE5E-F95F7C4C011D}"/>
              </a:ext>
            </a:extLst>
          </p:cNvPr>
          <p:cNvSpPr/>
          <p:nvPr/>
        </p:nvSpPr>
        <p:spPr>
          <a:xfrm>
            <a:off x="761258" y="2745101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39" name="Google Shape;332;p28">
            <a:extLst>
              <a:ext uri="{FF2B5EF4-FFF2-40B4-BE49-F238E27FC236}">
                <a16:creationId xmlns:a16="http://schemas.microsoft.com/office/drawing/2014/main" id="{DB489036-0995-55FB-9DCF-7EC9847C758B}"/>
              </a:ext>
            </a:extLst>
          </p:cNvPr>
          <p:cNvSpPr txBox="1"/>
          <p:nvPr/>
        </p:nvSpPr>
        <p:spPr>
          <a:xfrm>
            <a:off x="935912" y="2845233"/>
            <a:ext cx="1229326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Article</a:t>
            </a: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Record</a:t>
            </a:r>
            <a:endParaRPr lang="de-CH" sz="700" b="1" dirty="0">
              <a:solidFill>
                <a:srgbClr val="7F7F7F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B06ED0-C584-8AEB-A1B7-A7A8C5548725}"/>
              </a:ext>
            </a:extLst>
          </p:cNvPr>
          <p:cNvSpPr txBox="1"/>
          <p:nvPr/>
        </p:nvSpPr>
        <p:spPr>
          <a:xfrm>
            <a:off x="280305" y="2745101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41" name="Прямоугольник с двумя учесеченными противолежащими углами 40">
            <a:extLst>
              <a:ext uri="{FF2B5EF4-FFF2-40B4-BE49-F238E27FC236}">
                <a16:creationId xmlns:a16="http://schemas.microsoft.com/office/drawing/2014/main" id="{7A546B3D-7C15-9952-11EF-16E3AB8F1D93}"/>
              </a:ext>
            </a:extLst>
          </p:cNvPr>
          <p:cNvSpPr/>
          <p:nvPr/>
        </p:nvSpPr>
        <p:spPr>
          <a:xfrm>
            <a:off x="7265559" y="1844092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42" name="Google Shape;332;p28">
            <a:extLst>
              <a:ext uri="{FF2B5EF4-FFF2-40B4-BE49-F238E27FC236}">
                <a16:creationId xmlns:a16="http://schemas.microsoft.com/office/drawing/2014/main" id="{100EE7A4-9BBF-7600-8B02-4208EA51BF8E}"/>
              </a:ext>
            </a:extLst>
          </p:cNvPr>
          <p:cNvSpPr txBox="1"/>
          <p:nvPr/>
        </p:nvSpPr>
        <p:spPr>
          <a:xfrm>
            <a:off x="7502786" y="1941694"/>
            <a:ext cx="1138685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User</a:t>
            </a: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Record</a:t>
            </a:r>
            <a:endParaRPr lang="de-CH" sz="700" b="1" dirty="0">
              <a:solidFill>
                <a:srgbClr val="7F7F7F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DBA29F-3DD4-9593-6D8F-284E689EFC36}"/>
              </a:ext>
            </a:extLst>
          </p:cNvPr>
          <p:cNvSpPr txBox="1"/>
          <p:nvPr/>
        </p:nvSpPr>
        <p:spPr>
          <a:xfrm>
            <a:off x="6784606" y="1844092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68B17AD2-B80F-4384-E7A0-0B9B2EAB4C7A}"/>
              </a:ext>
            </a:extLst>
          </p:cNvPr>
          <p:cNvSpPr/>
          <p:nvPr/>
        </p:nvSpPr>
        <p:spPr>
          <a:xfrm>
            <a:off x="6650182" y="1718819"/>
            <a:ext cx="2294313" cy="1963719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14DC3A61-B9FB-003E-932A-43C300AD7A06}"/>
              </a:ext>
            </a:extLst>
          </p:cNvPr>
          <p:cNvSpPr/>
          <p:nvPr/>
        </p:nvSpPr>
        <p:spPr>
          <a:xfrm>
            <a:off x="199506" y="1330036"/>
            <a:ext cx="2344189" cy="2003368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</p:spTree>
    <p:extLst>
      <p:ext uri="{BB962C8B-B14F-4D97-AF65-F5344CB8AC3E}">
        <p14:creationId xmlns:p14="http://schemas.microsoft.com/office/powerpoint/2010/main" val="3424320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997" y="1532661"/>
            <a:ext cx="1333025" cy="133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Ядро серверу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pic>
        <p:nvPicPr>
          <p:cNvPr id="3" name="Google Shape;326;p28">
            <a:extLst>
              <a:ext uri="{FF2B5EF4-FFF2-40B4-BE49-F238E27FC236}">
                <a16:creationId xmlns:a16="http://schemas.microsoft.com/office/drawing/2014/main" id="{F0863EA3-2F57-578E-4AD3-583D93FF93B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997" y="3279314"/>
            <a:ext cx="1333025" cy="133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4B3365-946D-6C31-6849-4E609A9AC29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714022" y="1877009"/>
            <a:ext cx="865609" cy="69474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00A09D-5503-2387-3CF0-EBD7E193CCB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775109" y="3664113"/>
            <a:ext cx="743434" cy="56342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701BF97-1DF9-EEE9-8C0C-6D9EB8C33FE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3005948" y="2748727"/>
            <a:ext cx="584200" cy="539750"/>
          </a:xfrm>
          <a:prstGeom prst="rect">
            <a:avLst/>
          </a:prstGeom>
        </p:spPr>
      </p:pic>
      <p:cxnSp>
        <p:nvCxnSpPr>
          <p:cNvPr id="7" name="Скругленная соединительная линия 6">
            <a:extLst>
              <a:ext uri="{FF2B5EF4-FFF2-40B4-BE49-F238E27FC236}">
                <a16:creationId xmlns:a16="http://schemas.microsoft.com/office/drawing/2014/main" id="{6F2EED9E-50FE-938E-870E-C5D651602831}"/>
              </a:ext>
            </a:extLst>
          </p:cNvPr>
          <p:cNvCxnSpPr>
            <a:cxnSpLocks/>
            <a:stCxn id="4" idx="3"/>
            <a:endCxn id="2" idx="0"/>
          </p:cNvCxnSpPr>
          <p:nvPr/>
        </p:nvCxnSpPr>
        <p:spPr>
          <a:xfrm>
            <a:off x="2579631" y="2224380"/>
            <a:ext cx="718417" cy="52434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Скругленная соединительная линия 8">
            <a:extLst>
              <a:ext uri="{FF2B5EF4-FFF2-40B4-BE49-F238E27FC236}">
                <a16:creationId xmlns:a16="http://schemas.microsoft.com/office/drawing/2014/main" id="{E846F12E-0772-DACA-1A49-AB58A4E17147}"/>
              </a:ext>
            </a:extLst>
          </p:cNvPr>
          <p:cNvCxnSpPr>
            <a:cxnSpLocks/>
            <a:stCxn id="5" idx="3"/>
            <a:endCxn id="2" idx="2"/>
          </p:cNvCxnSpPr>
          <p:nvPr/>
        </p:nvCxnSpPr>
        <p:spPr>
          <a:xfrm flipV="1">
            <a:off x="2518543" y="3288477"/>
            <a:ext cx="779505" cy="65734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332;p28">
            <a:extLst>
              <a:ext uri="{FF2B5EF4-FFF2-40B4-BE49-F238E27FC236}">
                <a16:creationId xmlns:a16="http://schemas.microsoft.com/office/drawing/2014/main" id="{6A553AB5-E6E2-A55A-7D92-A4C2CDF89E0D}"/>
              </a:ext>
            </a:extLst>
          </p:cNvPr>
          <p:cNvSpPr txBox="1"/>
          <p:nvPr/>
        </p:nvSpPr>
        <p:spPr>
          <a:xfrm>
            <a:off x="5172680" y="2375752"/>
            <a:ext cx="1007002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Сервер</a:t>
            </a:r>
            <a:endParaRPr lang="de-CH" sz="700" dirty="0">
              <a:solidFill>
                <a:srgbClr val="7F7F7F"/>
              </a:solidFill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8A7C9276-0D8F-2A45-057B-3A5B820F7ED2}"/>
              </a:ext>
            </a:extLst>
          </p:cNvPr>
          <p:cNvSpPr/>
          <p:nvPr/>
        </p:nvSpPr>
        <p:spPr>
          <a:xfrm>
            <a:off x="5106838" y="1917209"/>
            <a:ext cx="1138686" cy="1138686"/>
          </a:xfrm>
          <a:prstGeom prst="ellipse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>
              <a:solidFill>
                <a:srgbClr val="7F7F7F"/>
              </a:solidFill>
            </a:endParaRPr>
          </a:p>
        </p:txBody>
      </p:sp>
      <p:cxnSp>
        <p:nvCxnSpPr>
          <p:cNvPr id="12" name="Скругленная соединительная линия 11">
            <a:extLst>
              <a:ext uri="{FF2B5EF4-FFF2-40B4-BE49-F238E27FC236}">
                <a16:creationId xmlns:a16="http://schemas.microsoft.com/office/drawing/2014/main" id="{0ECFA3E9-B061-6F12-08B4-0A13CB53880B}"/>
              </a:ext>
            </a:extLst>
          </p:cNvPr>
          <p:cNvCxnSpPr>
            <a:cxnSpLocks/>
            <a:stCxn id="2" idx="3"/>
            <a:endCxn id="8" idx="2"/>
          </p:cNvCxnSpPr>
          <p:nvPr/>
        </p:nvCxnSpPr>
        <p:spPr>
          <a:xfrm flipV="1">
            <a:off x="3590148" y="2486552"/>
            <a:ext cx="1516690" cy="53205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332;p28">
            <a:extLst>
              <a:ext uri="{FF2B5EF4-FFF2-40B4-BE49-F238E27FC236}">
                <a16:creationId xmlns:a16="http://schemas.microsoft.com/office/drawing/2014/main" id="{B5CA3978-C506-788E-D76D-6EF35005CEDB}"/>
              </a:ext>
            </a:extLst>
          </p:cNvPr>
          <p:cNvSpPr txBox="1"/>
          <p:nvPr/>
        </p:nvSpPr>
        <p:spPr>
          <a:xfrm>
            <a:off x="7177098" y="1140231"/>
            <a:ext cx="1072844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Об'єкт</a:t>
            </a:r>
            <a:endParaRPr lang="uk-UA" sz="1200" dirty="0">
              <a:solidFill>
                <a:srgbClr val="7F7F7F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dirty="0">
                <a:solidFill>
                  <a:srgbClr val="7F7F7F"/>
                </a:solidFill>
                <a:latin typeface="IBM Plex Mono Medium"/>
                <a:cs typeface="IBM Plex Mono Medium"/>
                <a:sym typeface="IBM Plex Mono Medium"/>
              </a:rPr>
              <a:t>запиту</a:t>
            </a:r>
            <a:endParaRPr lang="de-CH" sz="700" dirty="0">
              <a:solidFill>
                <a:srgbClr val="7F7F7F"/>
              </a:solidFill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80955065-8861-0E1B-BB0D-ED3EA554BF09}"/>
              </a:ext>
            </a:extLst>
          </p:cNvPr>
          <p:cNvSpPr/>
          <p:nvPr/>
        </p:nvSpPr>
        <p:spPr>
          <a:xfrm>
            <a:off x="7144177" y="792488"/>
            <a:ext cx="1138686" cy="1138686"/>
          </a:xfrm>
          <a:prstGeom prst="ellipse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>
              <a:solidFill>
                <a:srgbClr val="7F7F7F"/>
              </a:solidFill>
            </a:endParaRPr>
          </a:p>
        </p:txBody>
      </p:sp>
      <p:cxnSp>
        <p:nvCxnSpPr>
          <p:cNvPr id="13" name="Скругленная соединительная линия 12">
            <a:extLst>
              <a:ext uri="{FF2B5EF4-FFF2-40B4-BE49-F238E27FC236}">
                <a16:creationId xmlns:a16="http://schemas.microsoft.com/office/drawing/2014/main" id="{FD5345FF-DA1D-231E-E916-8BDD06500431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6245524" y="1361831"/>
            <a:ext cx="898653" cy="112472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332;p28">
            <a:extLst>
              <a:ext uri="{FF2B5EF4-FFF2-40B4-BE49-F238E27FC236}">
                <a16:creationId xmlns:a16="http://schemas.microsoft.com/office/drawing/2014/main" id="{949081DB-B75C-71B6-88A8-E5C7C64354F0}"/>
              </a:ext>
            </a:extLst>
          </p:cNvPr>
          <p:cNvSpPr txBox="1"/>
          <p:nvPr/>
        </p:nvSpPr>
        <p:spPr>
          <a:xfrm>
            <a:off x="6278445" y="3821397"/>
            <a:ext cx="1072844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Об'єкт</a:t>
            </a:r>
            <a:endParaRPr lang="uk-UA" sz="1200" dirty="0">
              <a:solidFill>
                <a:srgbClr val="7F7F7F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dirty="0">
                <a:solidFill>
                  <a:srgbClr val="7F7F7F"/>
                </a:solidFill>
                <a:latin typeface="IBM Plex Mono Medium"/>
                <a:cs typeface="IBM Plex Mono Medium"/>
                <a:sym typeface="IBM Plex Mono Medium"/>
              </a:rPr>
              <a:t>відповіді</a:t>
            </a:r>
            <a:endParaRPr lang="de-CH" sz="700" dirty="0">
              <a:solidFill>
                <a:srgbClr val="7F7F7F"/>
              </a:solidFill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A50052AD-494B-6F80-FA73-0B13399A74B0}"/>
              </a:ext>
            </a:extLst>
          </p:cNvPr>
          <p:cNvSpPr/>
          <p:nvPr/>
        </p:nvSpPr>
        <p:spPr>
          <a:xfrm>
            <a:off x="6245524" y="3473653"/>
            <a:ext cx="1138686" cy="1138686"/>
          </a:xfrm>
          <a:prstGeom prst="ellipse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>
              <a:solidFill>
                <a:srgbClr val="7F7F7F"/>
              </a:solidFill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513EB096-E5A4-6316-ADBD-60EF56D867BC}"/>
              </a:ext>
            </a:extLst>
          </p:cNvPr>
          <p:cNvSpPr/>
          <p:nvPr/>
        </p:nvSpPr>
        <p:spPr>
          <a:xfrm>
            <a:off x="7429978" y="2500517"/>
            <a:ext cx="1515614" cy="641306"/>
          </a:xfrm>
          <a:prstGeom prst="roundRect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8263D2-7962-CB39-A7CF-420D7541DFE7}"/>
              </a:ext>
            </a:extLst>
          </p:cNvPr>
          <p:cNvSpPr txBox="1"/>
          <p:nvPr/>
        </p:nvSpPr>
        <p:spPr>
          <a:xfrm>
            <a:off x="7565660" y="2667281"/>
            <a:ext cx="1244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dirty="0">
                <a:solidFill>
                  <a:srgbClr val="7F7F7F"/>
                </a:solidFill>
              </a:rPr>
              <a:t>Обробляємо</a:t>
            </a:r>
            <a:endParaRPr lang="ru-CH" dirty="0">
              <a:solidFill>
                <a:srgbClr val="7F7F7F"/>
              </a:solidFill>
            </a:endParaRPr>
          </a:p>
        </p:txBody>
      </p:sp>
      <p:cxnSp>
        <p:nvCxnSpPr>
          <p:cNvPr id="21" name="Скругленная соединительная линия 20">
            <a:extLst>
              <a:ext uri="{FF2B5EF4-FFF2-40B4-BE49-F238E27FC236}">
                <a16:creationId xmlns:a16="http://schemas.microsoft.com/office/drawing/2014/main" id="{64134217-7325-B8A2-E73C-70792DB0E0FF}"/>
              </a:ext>
            </a:extLst>
          </p:cNvPr>
          <p:cNvCxnSpPr>
            <a:cxnSpLocks/>
            <a:stCxn id="11" idx="4"/>
            <a:endCxn id="19" idx="0"/>
          </p:cNvCxnSpPr>
          <p:nvPr/>
        </p:nvCxnSpPr>
        <p:spPr>
          <a:xfrm rot="16200000" flipH="1">
            <a:off x="7665981" y="1978712"/>
            <a:ext cx="569343" cy="47426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Скругленная соединительная линия 25">
            <a:extLst>
              <a:ext uri="{FF2B5EF4-FFF2-40B4-BE49-F238E27FC236}">
                <a16:creationId xmlns:a16="http://schemas.microsoft.com/office/drawing/2014/main" id="{50B389CC-3439-012B-24E2-23FD861F99CD}"/>
              </a:ext>
            </a:extLst>
          </p:cNvPr>
          <p:cNvCxnSpPr>
            <a:cxnSpLocks/>
            <a:stCxn id="19" idx="2"/>
            <a:endCxn id="18" idx="6"/>
          </p:cNvCxnSpPr>
          <p:nvPr/>
        </p:nvCxnSpPr>
        <p:spPr>
          <a:xfrm rot="5400000">
            <a:off x="7335412" y="3190622"/>
            <a:ext cx="901173" cy="80357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Google Shape;331;p28">
            <a:extLst>
              <a:ext uri="{FF2B5EF4-FFF2-40B4-BE49-F238E27FC236}">
                <a16:creationId xmlns:a16="http://schemas.microsoft.com/office/drawing/2014/main" id="{29798DB6-BCEB-E3B5-B78E-F28A90B8A231}"/>
              </a:ext>
            </a:extLst>
          </p:cNvPr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</a:t>
            </a: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24656024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72660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0"/>
          <p:cNvSpPr/>
          <p:nvPr/>
        </p:nvSpPr>
        <p:spPr>
          <a:xfrm>
            <a:off x="0" y="0"/>
            <a:ext cx="9144000" cy="3198328"/>
          </a:xfrm>
          <a:custGeom>
            <a:avLst/>
            <a:gdLst/>
            <a:ahLst/>
            <a:cxnLst/>
            <a:rect l="l" t="t" r="r" b="b"/>
            <a:pathLst>
              <a:path w="18288000" h="6396655" extrusionOk="0">
                <a:moveTo>
                  <a:pt x="0" y="0"/>
                </a:moveTo>
                <a:lnTo>
                  <a:pt x="18288000" y="0"/>
                </a:lnTo>
                <a:lnTo>
                  <a:pt x="18288000" y="6396655"/>
                </a:lnTo>
                <a:lnTo>
                  <a:pt x="0" y="63966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602" b="-47775"/>
            </a:stretch>
          </a:blipFill>
          <a:ln>
            <a:noFill/>
          </a:ln>
        </p:spPr>
      </p:sp>
      <p:sp>
        <p:nvSpPr>
          <p:cNvPr id="366" name="Google Shape;366;p30"/>
          <p:cNvSpPr txBox="1"/>
          <p:nvPr/>
        </p:nvSpPr>
        <p:spPr>
          <a:xfrm>
            <a:off x="381000" y="413949"/>
            <a:ext cx="6881663" cy="704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5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Додаток клієнта</a:t>
            </a:r>
            <a:endParaRPr sz="700" dirty="0"/>
          </a:p>
        </p:txBody>
      </p:sp>
      <p:sp>
        <p:nvSpPr>
          <p:cNvPr id="367" name="Google Shape;367;p30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sym typeface="IBM Plex Mono"/>
              </a:rPr>
              <a:t>3</a:t>
            </a:r>
            <a:r>
              <a:rPr lang="en-US" sz="900" dirty="0">
                <a:solidFill>
                  <a:srgbClr val="191919"/>
                </a:solidFill>
                <a:latin typeface="IBM Plex Mono"/>
                <a:sym typeface="IBM Plex Mono"/>
              </a:rPr>
              <a:t>/</a:t>
            </a:r>
            <a:r>
              <a:rPr lang="uk-UA" sz="900" dirty="0">
                <a:solidFill>
                  <a:srgbClr val="191919"/>
                </a:solidFill>
                <a:latin typeface="IBM Plex Mono"/>
                <a:sym typeface="IBM Plex Mono"/>
              </a:rPr>
              <a:t>3</a:t>
            </a:r>
            <a:endParaRPr sz="700" dirty="0"/>
          </a:p>
        </p:txBody>
      </p:sp>
      <p:sp>
        <p:nvSpPr>
          <p:cNvPr id="368" name="Google Shape;368;p30"/>
          <p:cNvSpPr txBox="1"/>
          <p:nvPr/>
        </p:nvSpPr>
        <p:spPr>
          <a:xfrm>
            <a:off x="381000" y="2766755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Frontend</a:t>
            </a:r>
            <a:endParaRPr lang="uk-UA" sz="700" b="1" dirty="0"/>
          </a:p>
        </p:txBody>
      </p:sp>
      <p:cxnSp>
        <p:nvCxnSpPr>
          <p:cNvPr id="2" name="Google Shape;118;p16">
            <a:extLst>
              <a:ext uri="{FF2B5EF4-FFF2-40B4-BE49-F238E27FC236}">
                <a16:creationId xmlns:a16="http://schemas.microsoft.com/office/drawing/2014/main" id="{5375EB69-BC48-B46B-BA74-7C63849686DE}"/>
              </a:ext>
            </a:extLst>
          </p:cNvPr>
          <p:cNvCxnSpPr/>
          <p:nvPr/>
        </p:nvCxnSpPr>
        <p:spPr>
          <a:xfrm>
            <a:off x="0" y="3979542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Google Shape;119;p16">
            <a:extLst>
              <a:ext uri="{FF2B5EF4-FFF2-40B4-BE49-F238E27FC236}">
                <a16:creationId xmlns:a16="http://schemas.microsoft.com/office/drawing/2014/main" id="{83FEC661-2C4C-A1DB-B35E-E9CBF3665A68}"/>
              </a:ext>
            </a:extLst>
          </p:cNvPr>
          <p:cNvSpPr/>
          <p:nvPr/>
        </p:nvSpPr>
        <p:spPr>
          <a:xfrm>
            <a:off x="2340146" y="3931916"/>
            <a:ext cx="95250" cy="95250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191919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21;p16">
            <a:extLst>
              <a:ext uri="{FF2B5EF4-FFF2-40B4-BE49-F238E27FC236}">
                <a16:creationId xmlns:a16="http://schemas.microsoft.com/office/drawing/2014/main" id="{26ACDED9-2D3D-F060-605F-EDD765794287}"/>
              </a:ext>
            </a:extLst>
          </p:cNvPr>
          <p:cNvSpPr/>
          <p:nvPr/>
        </p:nvSpPr>
        <p:spPr>
          <a:xfrm>
            <a:off x="6627587" y="3935110"/>
            <a:ext cx="95250" cy="95250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191919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22;p16">
            <a:extLst>
              <a:ext uri="{FF2B5EF4-FFF2-40B4-BE49-F238E27FC236}">
                <a16:creationId xmlns:a16="http://schemas.microsoft.com/office/drawing/2014/main" id="{15EF7003-5480-B153-DB93-7D8348F6829D}"/>
              </a:ext>
            </a:extLst>
          </p:cNvPr>
          <p:cNvSpPr txBox="1"/>
          <p:nvPr/>
        </p:nvSpPr>
        <p:spPr>
          <a:xfrm>
            <a:off x="1546540" y="4294330"/>
            <a:ext cx="168246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dirty="0">
                <a:solidFill>
                  <a:srgbClr val="191919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Адмін панель</a:t>
            </a:r>
            <a:endParaRPr sz="700" dirty="0"/>
          </a:p>
        </p:txBody>
      </p:sp>
      <p:sp>
        <p:nvSpPr>
          <p:cNvPr id="8" name="Google Shape;124;p16">
            <a:extLst>
              <a:ext uri="{FF2B5EF4-FFF2-40B4-BE49-F238E27FC236}">
                <a16:creationId xmlns:a16="http://schemas.microsoft.com/office/drawing/2014/main" id="{1D5357F8-4B89-96FF-165E-D14FD0B5FFD3}"/>
              </a:ext>
            </a:extLst>
          </p:cNvPr>
          <p:cNvSpPr txBox="1"/>
          <p:nvPr/>
        </p:nvSpPr>
        <p:spPr>
          <a:xfrm>
            <a:off x="5833980" y="4294330"/>
            <a:ext cx="1682462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dirty="0">
                <a:solidFill>
                  <a:srgbClr val="191919"/>
                </a:solidFill>
                <a:latin typeface="IBM Plex Mono Medium"/>
                <a:cs typeface="IBM Plex Mono Medium"/>
                <a:sym typeface="IBM Plex Mono Medium"/>
              </a:rPr>
              <a:t>Публічні сторінки</a:t>
            </a:r>
            <a:endParaRPr lang="uk-UA" sz="700" dirty="0"/>
          </a:p>
        </p:txBody>
      </p:sp>
    </p:spTree>
    <p:extLst>
      <p:ext uri="{BB962C8B-B14F-4D97-AF65-F5344CB8AC3E}">
        <p14:creationId xmlns:p14="http://schemas.microsoft.com/office/powerpoint/2010/main" val="17118823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0999" y="785097"/>
            <a:ext cx="371147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Адмін панель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Додаток клієнта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199779787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7A25D9D-D6C8-D39E-C600-919252092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38908"/>
            <a:ext cx="7772400" cy="426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0381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5C27600-FC6B-39E0-48B4-2EFFE0876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38908"/>
            <a:ext cx="7772400" cy="426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5440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5C27600-FC6B-39E0-48B4-2EFFE0876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38908"/>
            <a:ext cx="7772400" cy="4265684"/>
          </a:xfrm>
          <a:prstGeom prst="rect">
            <a:avLst/>
          </a:prstGeom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A1A88A16-28A5-CEAE-A8C3-7F2F24A9F8EB}"/>
              </a:ext>
            </a:extLst>
          </p:cNvPr>
          <p:cNvCxnSpPr>
            <a:cxnSpLocks/>
          </p:cNvCxnSpPr>
          <p:nvPr/>
        </p:nvCxnSpPr>
        <p:spPr>
          <a:xfrm flipH="1">
            <a:off x="5923370" y="2225310"/>
            <a:ext cx="1545579" cy="82538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4B690E08-C748-09B7-CE44-D3096BBBF5A3}"/>
              </a:ext>
            </a:extLst>
          </p:cNvPr>
          <p:cNvCxnSpPr>
            <a:cxnSpLocks/>
          </p:cNvCxnSpPr>
          <p:nvPr/>
        </p:nvCxnSpPr>
        <p:spPr>
          <a:xfrm flipV="1">
            <a:off x="1343278" y="3309642"/>
            <a:ext cx="1844984" cy="60690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6436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FEFBA2-6177-06C8-5D39-22E310C81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7" y="202622"/>
            <a:ext cx="9041365" cy="47382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9796998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FEFBA2-6177-06C8-5D39-22E310C81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7" y="202622"/>
            <a:ext cx="9041365" cy="47382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9351323-FEC7-0D62-0AF1-D99CB8C4A519}"/>
              </a:ext>
            </a:extLst>
          </p:cNvPr>
          <p:cNvSpPr/>
          <p:nvPr/>
        </p:nvSpPr>
        <p:spPr>
          <a:xfrm>
            <a:off x="1319001" y="720191"/>
            <a:ext cx="7525593" cy="221721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</p:spTree>
    <p:extLst>
      <p:ext uri="{BB962C8B-B14F-4D97-AF65-F5344CB8AC3E}">
        <p14:creationId xmlns:p14="http://schemas.microsoft.com/office/powerpoint/2010/main" val="275340044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FEFBA2-6177-06C8-5D39-22E310C81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7" y="202622"/>
            <a:ext cx="9041365" cy="47382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37B342D-AD21-0E06-4A33-B2531C97B6CB}"/>
              </a:ext>
            </a:extLst>
          </p:cNvPr>
          <p:cNvSpPr/>
          <p:nvPr/>
        </p:nvSpPr>
        <p:spPr>
          <a:xfrm flipV="1">
            <a:off x="1319002" y="2937407"/>
            <a:ext cx="7525592" cy="2273863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</p:spTree>
    <p:extLst>
      <p:ext uri="{BB962C8B-B14F-4D97-AF65-F5344CB8AC3E}">
        <p14:creationId xmlns:p14="http://schemas.microsoft.com/office/powerpoint/2010/main" val="193123393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FEFBA2-6177-06C8-5D39-22E310C81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7" y="202622"/>
            <a:ext cx="9041365" cy="47382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EE9FF93-F436-2DC3-7FEC-3A2C1EAE8442}"/>
              </a:ext>
            </a:extLst>
          </p:cNvPr>
          <p:cNvSpPr/>
          <p:nvPr/>
        </p:nvSpPr>
        <p:spPr>
          <a:xfrm>
            <a:off x="116379" y="631767"/>
            <a:ext cx="1097280" cy="856211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445DAE05-5E8E-B41F-127C-18506EC12922}"/>
              </a:ext>
            </a:extLst>
          </p:cNvPr>
          <p:cNvCxnSpPr>
            <a:cxnSpLocks/>
          </p:cNvCxnSpPr>
          <p:nvPr/>
        </p:nvCxnSpPr>
        <p:spPr>
          <a:xfrm flipV="1">
            <a:off x="748145" y="1562793"/>
            <a:ext cx="0" cy="889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5A5F8CF4-CC37-1891-ADEC-CFA73397F4AE}"/>
              </a:ext>
            </a:extLst>
          </p:cNvPr>
          <p:cNvCxnSpPr>
            <a:cxnSpLocks/>
          </p:cNvCxnSpPr>
          <p:nvPr/>
        </p:nvCxnSpPr>
        <p:spPr>
          <a:xfrm flipH="1">
            <a:off x="1213659" y="127807"/>
            <a:ext cx="947651" cy="429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719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997" y="1532661"/>
            <a:ext cx="1333025" cy="133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Ядро серверу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pic>
        <p:nvPicPr>
          <p:cNvPr id="3" name="Google Shape;326;p28">
            <a:extLst>
              <a:ext uri="{FF2B5EF4-FFF2-40B4-BE49-F238E27FC236}">
                <a16:creationId xmlns:a16="http://schemas.microsoft.com/office/drawing/2014/main" id="{F0863EA3-2F57-578E-4AD3-583D93FF93B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997" y="3279314"/>
            <a:ext cx="1333025" cy="133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4B3365-946D-6C31-6849-4E609A9AC29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714022" y="1877009"/>
            <a:ext cx="865609" cy="69474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00A09D-5503-2387-3CF0-EBD7E193CCB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775109" y="3664113"/>
            <a:ext cx="743434" cy="56342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701BF97-1DF9-EEE9-8C0C-6D9EB8C33FE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3005948" y="2748727"/>
            <a:ext cx="584200" cy="539750"/>
          </a:xfrm>
          <a:prstGeom prst="rect">
            <a:avLst/>
          </a:prstGeom>
        </p:spPr>
      </p:pic>
      <p:cxnSp>
        <p:nvCxnSpPr>
          <p:cNvPr id="7" name="Скругленная соединительная линия 6">
            <a:extLst>
              <a:ext uri="{FF2B5EF4-FFF2-40B4-BE49-F238E27FC236}">
                <a16:creationId xmlns:a16="http://schemas.microsoft.com/office/drawing/2014/main" id="{6F2EED9E-50FE-938E-870E-C5D651602831}"/>
              </a:ext>
            </a:extLst>
          </p:cNvPr>
          <p:cNvCxnSpPr>
            <a:cxnSpLocks/>
            <a:stCxn id="4" idx="3"/>
            <a:endCxn id="2" idx="0"/>
          </p:cNvCxnSpPr>
          <p:nvPr/>
        </p:nvCxnSpPr>
        <p:spPr>
          <a:xfrm>
            <a:off x="2579631" y="2224380"/>
            <a:ext cx="718417" cy="52434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Скругленная соединительная линия 8">
            <a:extLst>
              <a:ext uri="{FF2B5EF4-FFF2-40B4-BE49-F238E27FC236}">
                <a16:creationId xmlns:a16="http://schemas.microsoft.com/office/drawing/2014/main" id="{E846F12E-0772-DACA-1A49-AB58A4E17147}"/>
              </a:ext>
            </a:extLst>
          </p:cNvPr>
          <p:cNvCxnSpPr>
            <a:cxnSpLocks/>
            <a:stCxn id="5" idx="3"/>
            <a:endCxn id="2" idx="2"/>
          </p:cNvCxnSpPr>
          <p:nvPr/>
        </p:nvCxnSpPr>
        <p:spPr>
          <a:xfrm flipV="1">
            <a:off x="2518543" y="3288477"/>
            <a:ext cx="779505" cy="65734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332;p28">
            <a:extLst>
              <a:ext uri="{FF2B5EF4-FFF2-40B4-BE49-F238E27FC236}">
                <a16:creationId xmlns:a16="http://schemas.microsoft.com/office/drawing/2014/main" id="{6A553AB5-E6E2-A55A-7D92-A4C2CDF89E0D}"/>
              </a:ext>
            </a:extLst>
          </p:cNvPr>
          <p:cNvSpPr txBox="1"/>
          <p:nvPr/>
        </p:nvSpPr>
        <p:spPr>
          <a:xfrm>
            <a:off x="5172680" y="2375752"/>
            <a:ext cx="1007002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Сервер</a:t>
            </a:r>
            <a:endParaRPr lang="de-CH" sz="700" dirty="0">
              <a:solidFill>
                <a:srgbClr val="7F7F7F"/>
              </a:solidFill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8A7C9276-0D8F-2A45-057B-3A5B820F7ED2}"/>
              </a:ext>
            </a:extLst>
          </p:cNvPr>
          <p:cNvSpPr/>
          <p:nvPr/>
        </p:nvSpPr>
        <p:spPr>
          <a:xfrm>
            <a:off x="5106838" y="1917209"/>
            <a:ext cx="1138686" cy="1138686"/>
          </a:xfrm>
          <a:prstGeom prst="ellipse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>
              <a:solidFill>
                <a:srgbClr val="7F7F7F"/>
              </a:solidFill>
            </a:endParaRPr>
          </a:p>
        </p:txBody>
      </p:sp>
      <p:cxnSp>
        <p:nvCxnSpPr>
          <p:cNvPr id="12" name="Скругленная соединительная линия 11">
            <a:extLst>
              <a:ext uri="{FF2B5EF4-FFF2-40B4-BE49-F238E27FC236}">
                <a16:creationId xmlns:a16="http://schemas.microsoft.com/office/drawing/2014/main" id="{0ECFA3E9-B061-6F12-08B4-0A13CB53880B}"/>
              </a:ext>
            </a:extLst>
          </p:cNvPr>
          <p:cNvCxnSpPr>
            <a:cxnSpLocks/>
            <a:stCxn id="2" idx="3"/>
            <a:endCxn id="8" idx="2"/>
          </p:cNvCxnSpPr>
          <p:nvPr/>
        </p:nvCxnSpPr>
        <p:spPr>
          <a:xfrm flipV="1">
            <a:off x="3590148" y="2486552"/>
            <a:ext cx="1516690" cy="53205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332;p28">
            <a:extLst>
              <a:ext uri="{FF2B5EF4-FFF2-40B4-BE49-F238E27FC236}">
                <a16:creationId xmlns:a16="http://schemas.microsoft.com/office/drawing/2014/main" id="{B5CA3978-C506-788E-D76D-6EF35005CEDB}"/>
              </a:ext>
            </a:extLst>
          </p:cNvPr>
          <p:cNvSpPr txBox="1"/>
          <p:nvPr/>
        </p:nvSpPr>
        <p:spPr>
          <a:xfrm>
            <a:off x="7177098" y="1140231"/>
            <a:ext cx="1072844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Об'єкт</a:t>
            </a:r>
            <a:endParaRPr lang="uk-UA" sz="1200" dirty="0">
              <a:solidFill>
                <a:srgbClr val="7F7F7F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dirty="0">
                <a:solidFill>
                  <a:srgbClr val="7F7F7F"/>
                </a:solidFill>
                <a:latin typeface="IBM Plex Mono Medium"/>
                <a:cs typeface="IBM Plex Mono Medium"/>
                <a:sym typeface="IBM Plex Mono Medium"/>
              </a:rPr>
              <a:t>запиту</a:t>
            </a:r>
            <a:endParaRPr lang="de-CH" sz="700" dirty="0">
              <a:solidFill>
                <a:srgbClr val="7F7F7F"/>
              </a:solidFill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80955065-8861-0E1B-BB0D-ED3EA554BF09}"/>
              </a:ext>
            </a:extLst>
          </p:cNvPr>
          <p:cNvSpPr/>
          <p:nvPr/>
        </p:nvSpPr>
        <p:spPr>
          <a:xfrm>
            <a:off x="7144177" y="792488"/>
            <a:ext cx="1138686" cy="1138686"/>
          </a:xfrm>
          <a:prstGeom prst="ellipse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>
              <a:solidFill>
                <a:srgbClr val="7F7F7F"/>
              </a:solidFill>
            </a:endParaRPr>
          </a:p>
        </p:txBody>
      </p:sp>
      <p:cxnSp>
        <p:nvCxnSpPr>
          <p:cNvPr id="13" name="Скругленная соединительная линия 12">
            <a:extLst>
              <a:ext uri="{FF2B5EF4-FFF2-40B4-BE49-F238E27FC236}">
                <a16:creationId xmlns:a16="http://schemas.microsoft.com/office/drawing/2014/main" id="{FD5345FF-DA1D-231E-E916-8BDD06500431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6245524" y="1361831"/>
            <a:ext cx="898653" cy="112472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332;p28">
            <a:extLst>
              <a:ext uri="{FF2B5EF4-FFF2-40B4-BE49-F238E27FC236}">
                <a16:creationId xmlns:a16="http://schemas.microsoft.com/office/drawing/2014/main" id="{949081DB-B75C-71B6-88A8-E5C7C64354F0}"/>
              </a:ext>
            </a:extLst>
          </p:cNvPr>
          <p:cNvSpPr txBox="1"/>
          <p:nvPr/>
        </p:nvSpPr>
        <p:spPr>
          <a:xfrm>
            <a:off x="6278445" y="3821397"/>
            <a:ext cx="1072844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Об'єкт</a:t>
            </a:r>
            <a:endParaRPr lang="uk-UA" sz="1200" dirty="0">
              <a:solidFill>
                <a:srgbClr val="7F7F7F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dirty="0">
                <a:solidFill>
                  <a:srgbClr val="7F7F7F"/>
                </a:solidFill>
                <a:latin typeface="IBM Plex Mono Medium"/>
                <a:cs typeface="IBM Plex Mono Medium"/>
                <a:sym typeface="IBM Plex Mono Medium"/>
              </a:rPr>
              <a:t>відповіді</a:t>
            </a:r>
            <a:endParaRPr lang="de-CH" sz="700" dirty="0">
              <a:solidFill>
                <a:srgbClr val="7F7F7F"/>
              </a:solidFill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A50052AD-494B-6F80-FA73-0B13399A74B0}"/>
              </a:ext>
            </a:extLst>
          </p:cNvPr>
          <p:cNvSpPr/>
          <p:nvPr/>
        </p:nvSpPr>
        <p:spPr>
          <a:xfrm>
            <a:off x="6245524" y="3473653"/>
            <a:ext cx="1138686" cy="1138686"/>
          </a:xfrm>
          <a:prstGeom prst="ellipse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>
              <a:solidFill>
                <a:srgbClr val="7F7F7F"/>
              </a:solidFill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513EB096-E5A4-6316-ADBD-60EF56D867BC}"/>
              </a:ext>
            </a:extLst>
          </p:cNvPr>
          <p:cNvSpPr/>
          <p:nvPr/>
        </p:nvSpPr>
        <p:spPr>
          <a:xfrm>
            <a:off x="7429978" y="2500517"/>
            <a:ext cx="1515614" cy="641306"/>
          </a:xfrm>
          <a:prstGeom prst="roundRect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8263D2-7962-CB39-A7CF-420D7541DFE7}"/>
              </a:ext>
            </a:extLst>
          </p:cNvPr>
          <p:cNvSpPr txBox="1"/>
          <p:nvPr/>
        </p:nvSpPr>
        <p:spPr>
          <a:xfrm>
            <a:off x="7565660" y="2667281"/>
            <a:ext cx="1244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dirty="0">
                <a:solidFill>
                  <a:srgbClr val="7F7F7F"/>
                </a:solidFill>
              </a:rPr>
              <a:t>Обробляємо</a:t>
            </a:r>
            <a:endParaRPr lang="ru-CH" dirty="0">
              <a:solidFill>
                <a:srgbClr val="7F7F7F"/>
              </a:solidFill>
            </a:endParaRPr>
          </a:p>
        </p:txBody>
      </p:sp>
      <p:cxnSp>
        <p:nvCxnSpPr>
          <p:cNvPr id="21" name="Скругленная соединительная линия 20">
            <a:extLst>
              <a:ext uri="{FF2B5EF4-FFF2-40B4-BE49-F238E27FC236}">
                <a16:creationId xmlns:a16="http://schemas.microsoft.com/office/drawing/2014/main" id="{64134217-7325-B8A2-E73C-70792DB0E0FF}"/>
              </a:ext>
            </a:extLst>
          </p:cNvPr>
          <p:cNvCxnSpPr>
            <a:cxnSpLocks/>
            <a:stCxn id="11" idx="4"/>
            <a:endCxn id="19" idx="0"/>
          </p:cNvCxnSpPr>
          <p:nvPr/>
        </p:nvCxnSpPr>
        <p:spPr>
          <a:xfrm rot="16200000" flipH="1">
            <a:off x="7665981" y="1978712"/>
            <a:ext cx="569343" cy="47426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Скругленная соединительная линия 25">
            <a:extLst>
              <a:ext uri="{FF2B5EF4-FFF2-40B4-BE49-F238E27FC236}">
                <a16:creationId xmlns:a16="http://schemas.microsoft.com/office/drawing/2014/main" id="{50B389CC-3439-012B-24E2-23FD861F99CD}"/>
              </a:ext>
            </a:extLst>
          </p:cNvPr>
          <p:cNvCxnSpPr>
            <a:cxnSpLocks/>
            <a:stCxn id="19" idx="2"/>
            <a:endCxn id="18" idx="6"/>
          </p:cNvCxnSpPr>
          <p:nvPr/>
        </p:nvCxnSpPr>
        <p:spPr>
          <a:xfrm rot="5400000">
            <a:off x="7335412" y="3190622"/>
            <a:ext cx="901173" cy="80357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Скругленная соединительная линия 13">
            <a:extLst>
              <a:ext uri="{FF2B5EF4-FFF2-40B4-BE49-F238E27FC236}">
                <a16:creationId xmlns:a16="http://schemas.microsoft.com/office/drawing/2014/main" id="{709063EF-5A93-991F-A32A-9FB8F318D728}"/>
              </a:ext>
            </a:extLst>
          </p:cNvPr>
          <p:cNvCxnSpPr>
            <a:cxnSpLocks/>
            <a:stCxn id="18" idx="0"/>
            <a:endCxn id="8" idx="5"/>
          </p:cNvCxnSpPr>
          <p:nvPr/>
        </p:nvCxnSpPr>
        <p:spPr>
          <a:xfrm rot="16200000" flipV="1">
            <a:off x="6154560" y="2813346"/>
            <a:ext cx="584515" cy="7361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oogle Shape;331;p28">
            <a:extLst>
              <a:ext uri="{FF2B5EF4-FFF2-40B4-BE49-F238E27FC236}">
                <a16:creationId xmlns:a16="http://schemas.microsoft.com/office/drawing/2014/main" id="{AE8E435E-620E-1C27-3D18-880398169392}"/>
              </a:ext>
            </a:extLst>
          </p:cNvPr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</a:t>
            </a: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164764175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FEFBA2-6177-06C8-5D39-22E310C81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7" y="202623"/>
            <a:ext cx="9041365" cy="47382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EE9FF93-F436-2DC3-7FEC-3A2C1EAE8442}"/>
              </a:ext>
            </a:extLst>
          </p:cNvPr>
          <p:cNvSpPr/>
          <p:nvPr/>
        </p:nvSpPr>
        <p:spPr>
          <a:xfrm>
            <a:off x="116379" y="631767"/>
            <a:ext cx="1097280" cy="856211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445DAE05-5E8E-B41F-127C-18506EC12922}"/>
              </a:ext>
            </a:extLst>
          </p:cNvPr>
          <p:cNvCxnSpPr>
            <a:cxnSpLocks/>
          </p:cNvCxnSpPr>
          <p:nvPr/>
        </p:nvCxnSpPr>
        <p:spPr>
          <a:xfrm flipV="1">
            <a:off x="748145" y="1562793"/>
            <a:ext cx="0" cy="889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50D11BC9-51B8-8CEB-CAF6-701965C46200}"/>
              </a:ext>
            </a:extLst>
          </p:cNvPr>
          <p:cNvCxnSpPr>
            <a:cxnSpLocks/>
          </p:cNvCxnSpPr>
          <p:nvPr/>
        </p:nvCxnSpPr>
        <p:spPr>
          <a:xfrm flipH="1">
            <a:off x="1213659" y="127807"/>
            <a:ext cx="947651" cy="429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Идеи на тему «Колобок» (68) | эмодзи, digi марки, рисунки эмодзи">
            <a:extLst>
              <a:ext uri="{FF2B5EF4-FFF2-40B4-BE49-F238E27FC236}">
                <a16:creationId xmlns:a16="http://schemas.microsoft.com/office/drawing/2014/main" id="{4F1435C3-55A9-A6B4-0FD7-4EDC8936F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974" y="459729"/>
            <a:ext cx="1030779" cy="103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92430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FEFBA2-6177-06C8-5D39-22E310C81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7" y="202623"/>
            <a:ext cx="9041365" cy="47382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EE9FF93-F436-2DC3-7FEC-3A2C1EAE8442}"/>
              </a:ext>
            </a:extLst>
          </p:cNvPr>
          <p:cNvSpPr/>
          <p:nvPr/>
        </p:nvSpPr>
        <p:spPr>
          <a:xfrm>
            <a:off x="116379" y="631767"/>
            <a:ext cx="1097280" cy="856211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445DAE05-5E8E-B41F-127C-18506EC12922}"/>
              </a:ext>
            </a:extLst>
          </p:cNvPr>
          <p:cNvCxnSpPr>
            <a:cxnSpLocks/>
          </p:cNvCxnSpPr>
          <p:nvPr/>
        </p:nvCxnSpPr>
        <p:spPr>
          <a:xfrm flipV="1">
            <a:off x="748145" y="1562793"/>
            <a:ext cx="0" cy="889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50D11BC9-51B8-8CEB-CAF6-701965C46200}"/>
              </a:ext>
            </a:extLst>
          </p:cNvPr>
          <p:cNvCxnSpPr>
            <a:cxnSpLocks/>
          </p:cNvCxnSpPr>
          <p:nvPr/>
        </p:nvCxnSpPr>
        <p:spPr>
          <a:xfrm flipH="1">
            <a:off x="1213659" y="127807"/>
            <a:ext cx="947651" cy="429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Идеи на тему «Колобок» (68) | эмодзи, digi марки, рисунки эмодзи">
            <a:extLst>
              <a:ext uri="{FF2B5EF4-FFF2-40B4-BE49-F238E27FC236}">
                <a16:creationId xmlns:a16="http://schemas.microsoft.com/office/drawing/2014/main" id="{4F1435C3-55A9-A6B4-0FD7-4EDC8936F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974" y="459729"/>
            <a:ext cx="1030779" cy="103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4E44A11-AEF4-53FE-BE78-5CA41C55A71D}"/>
              </a:ext>
            </a:extLst>
          </p:cNvPr>
          <p:cNvSpPr/>
          <p:nvPr/>
        </p:nvSpPr>
        <p:spPr>
          <a:xfrm>
            <a:off x="6426817" y="3017569"/>
            <a:ext cx="2547249" cy="225843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D0966E60-5D57-8202-262E-FB98A55E0A73}"/>
              </a:ext>
            </a:extLst>
          </p:cNvPr>
          <p:cNvCxnSpPr>
            <a:cxnSpLocks/>
          </p:cNvCxnSpPr>
          <p:nvPr/>
        </p:nvCxnSpPr>
        <p:spPr>
          <a:xfrm flipV="1">
            <a:off x="4572000" y="3414839"/>
            <a:ext cx="1610315" cy="137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D2850339-C057-B1B7-F876-BE21AF39ED20}"/>
              </a:ext>
            </a:extLst>
          </p:cNvPr>
          <p:cNvCxnSpPr>
            <a:cxnSpLocks/>
          </p:cNvCxnSpPr>
          <p:nvPr/>
        </p:nvCxnSpPr>
        <p:spPr>
          <a:xfrm flipV="1">
            <a:off x="4697886" y="4232135"/>
            <a:ext cx="1610315" cy="113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41330FBA-C72A-1196-7D7E-3C3598683F77}"/>
              </a:ext>
            </a:extLst>
          </p:cNvPr>
          <p:cNvCxnSpPr>
            <a:cxnSpLocks/>
          </p:cNvCxnSpPr>
          <p:nvPr/>
        </p:nvCxnSpPr>
        <p:spPr>
          <a:xfrm flipV="1">
            <a:off x="4782393" y="4814761"/>
            <a:ext cx="1525808" cy="126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51453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AA23CB-8B2B-DBF6-2B3B-498C28F07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3692"/>
            <a:ext cx="9148204" cy="4256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1130917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AA23CB-8B2B-DBF6-2B3B-498C28F07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3692"/>
            <a:ext cx="9148204" cy="4256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19B0D0-5EEE-576F-9C51-1F6ABD2D050D}"/>
              </a:ext>
            </a:extLst>
          </p:cNvPr>
          <p:cNvSpPr txBox="1"/>
          <p:nvPr/>
        </p:nvSpPr>
        <p:spPr>
          <a:xfrm rot="10800000">
            <a:off x="1108679" y="909067"/>
            <a:ext cx="323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ym typeface="Wingdings" pitchFamily="2" charset="2"/>
              </a:rPr>
              <a:t></a:t>
            </a:r>
            <a:endParaRPr lang="ru-CH" sz="16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11860D9-4CB7-736F-25D3-6D72FBF0ECC8}"/>
              </a:ext>
            </a:extLst>
          </p:cNvPr>
          <p:cNvSpPr/>
          <p:nvPr/>
        </p:nvSpPr>
        <p:spPr>
          <a:xfrm>
            <a:off x="74815" y="864524"/>
            <a:ext cx="1072341" cy="42395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90C59B-1BA0-98E1-6865-C097CBBBBB02}"/>
              </a:ext>
            </a:extLst>
          </p:cNvPr>
          <p:cNvSpPr txBox="1"/>
          <p:nvPr/>
        </p:nvSpPr>
        <p:spPr>
          <a:xfrm rot="10800000">
            <a:off x="2181019" y="846365"/>
            <a:ext cx="323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ym typeface="Wingdings" pitchFamily="2" charset="2"/>
              </a:rPr>
              <a:t></a:t>
            </a:r>
            <a:endParaRPr lang="ru-CH" sz="16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B8B6A3E-95AB-0BD0-65E5-A48B1DD8CA4B}"/>
              </a:ext>
            </a:extLst>
          </p:cNvPr>
          <p:cNvSpPr/>
          <p:nvPr/>
        </p:nvSpPr>
        <p:spPr>
          <a:xfrm>
            <a:off x="1432597" y="909067"/>
            <a:ext cx="712088" cy="213151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</p:spTree>
    <p:extLst>
      <p:ext uri="{BB962C8B-B14F-4D97-AF65-F5344CB8AC3E}">
        <p14:creationId xmlns:p14="http://schemas.microsoft.com/office/powerpoint/2010/main" val="199631194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AA23CB-8B2B-DBF6-2B3B-498C28F07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3692"/>
            <a:ext cx="9148204" cy="4256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4615766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AA23CB-8B2B-DBF6-2B3B-498C28F07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3692"/>
            <a:ext cx="9148204" cy="4256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B7E37A-82CD-E38F-104A-7AA2D335CE31}"/>
              </a:ext>
            </a:extLst>
          </p:cNvPr>
          <p:cNvSpPr txBox="1"/>
          <p:nvPr/>
        </p:nvSpPr>
        <p:spPr>
          <a:xfrm>
            <a:off x="1150238" y="1262000"/>
            <a:ext cx="323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ym typeface="Wingdings" pitchFamily="2" charset="2"/>
              </a:rPr>
              <a:t></a:t>
            </a:r>
            <a:endParaRPr lang="ru-CH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48F7AF-1164-A91C-4A36-250955A7B8BD}"/>
              </a:ext>
            </a:extLst>
          </p:cNvPr>
          <p:cNvSpPr txBox="1"/>
          <p:nvPr/>
        </p:nvSpPr>
        <p:spPr>
          <a:xfrm>
            <a:off x="1150239" y="1788474"/>
            <a:ext cx="323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ym typeface="Wingdings" pitchFamily="2" charset="2"/>
              </a:rPr>
              <a:t></a:t>
            </a:r>
            <a:endParaRPr lang="ru-CH" sz="1600" dirty="0"/>
          </a:p>
        </p:txBody>
      </p:sp>
    </p:spTree>
    <p:extLst>
      <p:ext uri="{BB962C8B-B14F-4D97-AF65-F5344CB8AC3E}">
        <p14:creationId xmlns:p14="http://schemas.microsoft.com/office/powerpoint/2010/main" val="233257905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AA23CB-8B2B-DBF6-2B3B-498C28F07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3692"/>
            <a:ext cx="9148204" cy="4256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48F7AF-1164-A91C-4A36-250955A7B8BD}"/>
              </a:ext>
            </a:extLst>
          </p:cNvPr>
          <p:cNvSpPr txBox="1"/>
          <p:nvPr/>
        </p:nvSpPr>
        <p:spPr>
          <a:xfrm>
            <a:off x="1150237" y="2571750"/>
            <a:ext cx="323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ym typeface="Wingdings" pitchFamily="2" charset="2"/>
              </a:rPr>
              <a:t></a:t>
            </a:r>
            <a:endParaRPr lang="ru-CH" sz="1600" dirty="0"/>
          </a:p>
        </p:txBody>
      </p:sp>
    </p:spTree>
    <p:extLst>
      <p:ext uri="{BB962C8B-B14F-4D97-AF65-F5344CB8AC3E}">
        <p14:creationId xmlns:p14="http://schemas.microsoft.com/office/powerpoint/2010/main" val="249701088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769888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BBBEE7C-C26F-6817-E678-91C62A79D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468" y="1828800"/>
            <a:ext cx="15494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4568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BBBEE7C-C26F-6817-E678-91C62A79D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468" y="1828800"/>
            <a:ext cx="1549400" cy="14859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51C29DF-60E6-0F1B-CB5B-20C740798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585" y="1841500"/>
            <a:ext cx="23114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7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997" y="1532661"/>
            <a:ext cx="1333025" cy="133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Ядро серверу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pic>
        <p:nvPicPr>
          <p:cNvPr id="3" name="Google Shape;326;p28">
            <a:extLst>
              <a:ext uri="{FF2B5EF4-FFF2-40B4-BE49-F238E27FC236}">
                <a16:creationId xmlns:a16="http://schemas.microsoft.com/office/drawing/2014/main" id="{F0863EA3-2F57-578E-4AD3-583D93FF93B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997" y="3279314"/>
            <a:ext cx="1333025" cy="133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4B3365-946D-6C31-6849-4E609A9AC29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714022" y="1877009"/>
            <a:ext cx="865609" cy="69474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00A09D-5503-2387-3CF0-EBD7E193CCB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775109" y="3664113"/>
            <a:ext cx="743434" cy="56342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701BF97-1DF9-EEE9-8C0C-6D9EB8C33FE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3005948" y="2748727"/>
            <a:ext cx="584200" cy="539750"/>
          </a:xfrm>
          <a:prstGeom prst="rect">
            <a:avLst/>
          </a:prstGeom>
        </p:spPr>
      </p:pic>
      <p:cxnSp>
        <p:nvCxnSpPr>
          <p:cNvPr id="7" name="Скругленная соединительная линия 6">
            <a:extLst>
              <a:ext uri="{FF2B5EF4-FFF2-40B4-BE49-F238E27FC236}">
                <a16:creationId xmlns:a16="http://schemas.microsoft.com/office/drawing/2014/main" id="{6F2EED9E-50FE-938E-870E-C5D651602831}"/>
              </a:ext>
            </a:extLst>
          </p:cNvPr>
          <p:cNvCxnSpPr>
            <a:cxnSpLocks/>
            <a:stCxn id="4" idx="3"/>
            <a:endCxn id="2" idx="0"/>
          </p:cNvCxnSpPr>
          <p:nvPr/>
        </p:nvCxnSpPr>
        <p:spPr>
          <a:xfrm>
            <a:off x="2579631" y="2224380"/>
            <a:ext cx="718417" cy="52434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Скругленная соединительная линия 8">
            <a:extLst>
              <a:ext uri="{FF2B5EF4-FFF2-40B4-BE49-F238E27FC236}">
                <a16:creationId xmlns:a16="http://schemas.microsoft.com/office/drawing/2014/main" id="{E846F12E-0772-DACA-1A49-AB58A4E17147}"/>
              </a:ext>
            </a:extLst>
          </p:cNvPr>
          <p:cNvCxnSpPr>
            <a:cxnSpLocks/>
            <a:stCxn id="5" idx="3"/>
            <a:endCxn id="2" idx="2"/>
          </p:cNvCxnSpPr>
          <p:nvPr/>
        </p:nvCxnSpPr>
        <p:spPr>
          <a:xfrm flipV="1">
            <a:off x="2518543" y="3288477"/>
            <a:ext cx="779505" cy="65734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332;p28">
            <a:extLst>
              <a:ext uri="{FF2B5EF4-FFF2-40B4-BE49-F238E27FC236}">
                <a16:creationId xmlns:a16="http://schemas.microsoft.com/office/drawing/2014/main" id="{6A553AB5-E6E2-A55A-7D92-A4C2CDF89E0D}"/>
              </a:ext>
            </a:extLst>
          </p:cNvPr>
          <p:cNvSpPr txBox="1"/>
          <p:nvPr/>
        </p:nvSpPr>
        <p:spPr>
          <a:xfrm>
            <a:off x="5172680" y="2375752"/>
            <a:ext cx="1007002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Сервер</a:t>
            </a:r>
            <a:endParaRPr lang="de-CH" sz="700" dirty="0">
              <a:solidFill>
                <a:srgbClr val="7F7F7F"/>
              </a:solidFill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8A7C9276-0D8F-2A45-057B-3A5B820F7ED2}"/>
              </a:ext>
            </a:extLst>
          </p:cNvPr>
          <p:cNvSpPr/>
          <p:nvPr/>
        </p:nvSpPr>
        <p:spPr>
          <a:xfrm>
            <a:off x="5106838" y="1917209"/>
            <a:ext cx="1138686" cy="1138686"/>
          </a:xfrm>
          <a:prstGeom prst="ellipse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>
              <a:solidFill>
                <a:srgbClr val="7F7F7F"/>
              </a:solidFill>
            </a:endParaRPr>
          </a:p>
        </p:txBody>
      </p:sp>
      <p:cxnSp>
        <p:nvCxnSpPr>
          <p:cNvPr id="12" name="Скругленная соединительная линия 11">
            <a:extLst>
              <a:ext uri="{FF2B5EF4-FFF2-40B4-BE49-F238E27FC236}">
                <a16:creationId xmlns:a16="http://schemas.microsoft.com/office/drawing/2014/main" id="{0ECFA3E9-B061-6F12-08B4-0A13CB53880B}"/>
              </a:ext>
            </a:extLst>
          </p:cNvPr>
          <p:cNvCxnSpPr>
            <a:cxnSpLocks/>
            <a:stCxn id="2" idx="3"/>
            <a:endCxn id="8" idx="2"/>
          </p:cNvCxnSpPr>
          <p:nvPr/>
        </p:nvCxnSpPr>
        <p:spPr>
          <a:xfrm flipV="1">
            <a:off x="3590148" y="2486552"/>
            <a:ext cx="1516690" cy="53205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332;p28">
            <a:extLst>
              <a:ext uri="{FF2B5EF4-FFF2-40B4-BE49-F238E27FC236}">
                <a16:creationId xmlns:a16="http://schemas.microsoft.com/office/drawing/2014/main" id="{B5CA3978-C506-788E-D76D-6EF35005CEDB}"/>
              </a:ext>
            </a:extLst>
          </p:cNvPr>
          <p:cNvSpPr txBox="1"/>
          <p:nvPr/>
        </p:nvSpPr>
        <p:spPr>
          <a:xfrm>
            <a:off x="7177098" y="1140231"/>
            <a:ext cx="1072844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Об'єкт</a:t>
            </a:r>
            <a:endParaRPr lang="uk-UA" sz="1200" dirty="0">
              <a:solidFill>
                <a:srgbClr val="7F7F7F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dirty="0">
                <a:solidFill>
                  <a:srgbClr val="7F7F7F"/>
                </a:solidFill>
                <a:latin typeface="IBM Plex Mono Medium"/>
                <a:cs typeface="IBM Plex Mono Medium"/>
                <a:sym typeface="IBM Plex Mono Medium"/>
              </a:rPr>
              <a:t>запиту</a:t>
            </a:r>
            <a:endParaRPr lang="de-CH" sz="700" dirty="0">
              <a:solidFill>
                <a:srgbClr val="7F7F7F"/>
              </a:solidFill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80955065-8861-0E1B-BB0D-ED3EA554BF09}"/>
              </a:ext>
            </a:extLst>
          </p:cNvPr>
          <p:cNvSpPr/>
          <p:nvPr/>
        </p:nvSpPr>
        <p:spPr>
          <a:xfrm>
            <a:off x="7144177" y="792488"/>
            <a:ext cx="1138686" cy="1138686"/>
          </a:xfrm>
          <a:prstGeom prst="ellipse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>
              <a:solidFill>
                <a:srgbClr val="7F7F7F"/>
              </a:solidFill>
            </a:endParaRPr>
          </a:p>
        </p:txBody>
      </p:sp>
      <p:cxnSp>
        <p:nvCxnSpPr>
          <p:cNvPr id="13" name="Скругленная соединительная линия 12">
            <a:extLst>
              <a:ext uri="{FF2B5EF4-FFF2-40B4-BE49-F238E27FC236}">
                <a16:creationId xmlns:a16="http://schemas.microsoft.com/office/drawing/2014/main" id="{FD5345FF-DA1D-231E-E916-8BDD06500431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6245524" y="1361831"/>
            <a:ext cx="898653" cy="112472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332;p28">
            <a:extLst>
              <a:ext uri="{FF2B5EF4-FFF2-40B4-BE49-F238E27FC236}">
                <a16:creationId xmlns:a16="http://schemas.microsoft.com/office/drawing/2014/main" id="{949081DB-B75C-71B6-88A8-E5C7C64354F0}"/>
              </a:ext>
            </a:extLst>
          </p:cNvPr>
          <p:cNvSpPr txBox="1"/>
          <p:nvPr/>
        </p:nvSpPr>
        <p:spPr>
          <a:xfrm>
            <a:off x="6278445" y="3821397"/>
            <a:ext cx="1072844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Об'єкт</a:t>
            </a:r>
            <a:endParaRPr lang="uk-UA" sz="1200" dirty="0">
              <a:solidFill>
                <a:srgbClr val="7F7F7F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dirty="0">
                <a:solidFill>
                  <a:srgbClr val="7F7F7F"/>
                </a:solidFill>
                <a:latin typeface="IBM Plex Mono Medium"/>
                <a:cs typeface="IBM Plex Mono Medium"/>
                <a:sym typeface="IBM Plex Mono Medium"/>
              </a:rPr>
              <a:t>відповіді</a:t>
            </a:r>
            <a:endParaRPr lang="de-CH" sz="700" dirty="0">
              <a:solidFill>
                <a:srgbClr val="7F7F7F"/>
              </a:solidFill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A50052AD-494B-6F80-FA73-0B13399A74B0}"/>
              </a:ext>
            </a:extLst>
          </p:cNvPr>
          <p:cNvSpPr/>
          <p:nvPr/>
        </p:nvSpPr>
        <p:spPr>
          <a:xfrm>
            <a:off x="6245524" y="3473653"/>
            <a:ext cx="1138686" cy="1138686"/>
          </a:xfrm>
          <a:prstGeom prst="ellipse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>
              <a:solidFill>
                <a:srgbClr val="7F7F7F"/>
              </a:solidFill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513EB096-E5A4-6316-ADBD-60EF56D867BC}"/>
              </a:ext>
            </a:extLst>
          </p:cNvPr>
          <p:cNvSpPr/>
          <p:nvPr/>
        </p:nvSpPr>
        <p:spPr>
          <a:xfrm>
            <a:off x="7429978" y="2500517"/>
            <a:ext cx="1515614" cy="641306"/>
          </a:xfrm>
          <a:prstGeom prst="roundRect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8263D2-7962-CB39-A7CF-420D7541DFE7}"/>
              </a:ext>
            </a:extLst>
          </p:cNvPr>
          <p:cNvSpPr txBox="1"/>
          <p:nvPr/>
        </p:nvSpPr>
        <p:spPr>
          <a:xfrm>
            <a:off x="7565660" y="2667281"/>
            <a:ext cx="1244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dirty="0">
                <a:solidFill>
                  <a:srgbClr val="7F7F7F"/>
                </a:solidFill>
              </a:rPr>
              <a:t>Обробляємо</a:t>
            </a:r>
            <a:endParaRPr lang="ru-CH" dirty="0">
              <a:solidFill>
                <a:srgbClr val="7F7F7F"/>
              </a:solidFill>
            </a:endParaRPr>
          </a:p>
        </p:txBody>
      </p:sp>
      <p:cxnSp>
        <p:nvCxnSpPr>
          <p:cNvPr id="21" name="Скругленная соединительная линия 20">
            <a:extLst>
              <a:ext uri="{FF2B5EF4-FFF2-40B4-BE49-F238E27FC236}">
                <a16:creationId xmlns:a16="http://schemas.microsoft.com/office/drawing/2014/main" id="{64134217-7325-B8A2-E73C-70792DB0E0FF}"/>
              </a:ext>
            </a:extLst>
          </p:cNvPr>
          <p:cNvCxnSpPr>
            <a:cxnSpLocks/>
            <a:stCxn id="11" idx="4"/>
            <a:endCxn id="19" idx="0"/>
          </p:cNvCxnSpPr>
          <p:nvPr/>
        </p:nvCxnSpPr>
        <p:spPr>
          <a:xfrm rot="16200000" flipH="1">
            <a:off x="7665981" y="1978712"/>
            <a:ext cx="569343" cy="47426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Скругленная соединительная линия 25">
            <a:extLst>
              <a:ext uri="{FF2B5EF4-FFF2-40B4-BE49-F238E27FC236}">
                <a16:creationId xmlns:a16="http://schemas.microsoft.com/office/drawing/2014/main" id="{50B389CC-3439-012B-24E2-23FD861F99CD}"/>
              </a:ext>
            </a:extLst>
          </p:cNvPr>
          <p:cNvCxnSpPr>
            <a:cxnSpLocks/>
            <a:stCxn id="19" idx="2"/>
            <a:endCxn id="18" idx="6"/>
          </p:cNvCxnSpPr>
          <p:nvPr/>
        </p:nvCxnSpPr>
        <p:spPr>
          <a:xfrm rot="5400000">
            <a:off x="7335412" y="3190622"/>
            <a:ext cx="901173" cy="80357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Скругленная соединительная линия 13">
            <a:extLst>
              <a:ext uri="{FF2B5EF4-FFF2-40B4-BE49-F238E27FC236}">
                <a16:creationId xmlns:a16="http://schemas.microsoft.com/office/drawing/2014/main" id="{709063EF-5A93-991F-A32A-9FB8F318D728}"/>
              </a:ext>
            </a:extLst>
          </p:cNvPr>
          <p:cNvCxnSpPr>
            <a:cxnSpLocks/>
            <a:stCxn id="18" idx="0"/>
            <a:endCxn id="8" idx="5"/>
          </p:cNvCxnSpPr>
          <p:nvPr/>
        </p:nvCxnSpPr>
        <p:spPr>
          <a:xfrm rot="16200000" flipV="1">
            <a:off x="6154560" y="2813346"/>
            <a:ext cx="584515" cy="7361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Скругленная соединительная линия 14">
            <a:extLst>
              <a:ext uri="{FF2B5EF4-FFF2-40B4-BE49-F238E27FC236}">
                <a16:creationId xmlns:a16="http://schemas.microsoft.com/office/drawing/2014/main" id="{A1F1C0FA-4968-1CB1-977E-157ECCC01727}"/>
              </a:ext>
            </a:extLst>
          </p:cNvPr>
          <p:cNvCxnSpPr>
            <a:cxnSpLocks/>
            <a:stCxn id="8" idx="3"/>
          </p:cNvCxnSpPr>
          <p:nvPr/>
        </p:nvCxnSpPr>
        <p:spPr>
          <a:xfrm rot="5400000">
            <a:off x="4231429" y="2099656"/>
            <a:ext cx="252685" cy="183164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Скругленная соединительная линия 23">
            <a:extLst>
              <a:ext uri="{FF2B5EF4-FFF2-40B4-BE49-F238E27FC236}">
                <a16:creationId xmlns:a16="http://schemas.microsoft.com/office/drawing/2014/main" id="{91935B29-F35E-5AFC-0AF1-E534B2BA3D88}"/>
              </a:ext>
            </a:extLst>
          </p:cNvPr>
          <p:cNvCxnSpPr>
            <a:cxnSpLocks/>
            <a:stCxn id="2" idx="1"/>
            <a:endCxn id="4" idx="2"/>
          </p:cNvCxnSpPr>
          <p:nvPr/>
        </p:nvCxnSpPr>
        <p:spPr>
          <a:xfrm rot="10800000">
            <a:off x="2146828" y="2571750"/>
            <a:ext cx="859121" cy="44685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Скругленная соединительная линия 27">
            <a:extLst>
              <a:ext uri="{FF2B5EF4-FFF2-40B4-BE49-F238E27FC236}">
                <a16:creationId xmlns:a16="http://schemas.microsoft.com/office/drawing/2014/main" id="{43E56FC0-D3E2-5F8B-F79C-4B756E634D6B}"/>
              </a:ext>
            </a:extLst>
          </p:cNvPr>
          <p:cNvCxnSpPr>
            <a:cxnSpLocks/>
            <a:stCxn id="2" idx="1"/>
            <a:endCxn id="5" idx="0"/>
          </p:cNvCxnSpPr>
          <p:nvPr/>
        </p:nvCxnSpPr>
        <p:spPr>
          <a:xfrm rot="10800000" flipV="1">
            <a:off x="2146826" y="3018601"/>
            <a:ext cx="859122" cy="645511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oogle Shape;331;p28">
            <a:extLst>
              <a:ext uri="{FF2B5EF4-FFF2-40B4-BE49-F238E27FC236}">
                <a16:creationId xmlns:a16="http://schemas.microsoft.com/office/drawing/2014/main" id="{C5EA01E9-D8C6-4296-0D4B-DF7C49791B03}"/>
              </a:ext>
            </a:extLst>
          </p:cNvPr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</a:t>
            </a: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133668304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22468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258727-6F88-15CD-57CC-DEDE33021C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65" b="3393"/>
          <a:stretch/>
        </p:blipFill>
        <p:spPr>
          <a:xfrm>
            <a:off x="501708" y="253536"/>
            <a:ext cx="2376573" cy="463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08088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15CC4AA1-8674-BF28-DFF7-12AD86742027}"/>
              </a:ext>
            </a:extLst>
          </p:cNvPr>
          <p:cNvGrpSpPr/>
          <p:nvPr/>
        </p:nvGrpSpPr>
        <p:grpSpPr>
          <a:xfrm>
            <a:off x="501708" y="253536"/>
            <a:ext cx="5258578" cy="4636426"/>
            <a:chOff x="476770" y="253536"/>
            <a:chExt cx="5258578" cy="4636426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1C258727-6F88-15CD-57CC-DEDE33021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465" b="3393"/>
            <a:stretch/>
          </p:blipFill>
          <p:spPr>
            <a:xfrm>
              <a:off x="476770" y="253536"/>
              <a:ext cx="2376573" cy="463642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7FD75929-5223-0A7F-391C-315D15ED22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465" b="3393"/>
            <a:stretch/>
          </p:blipFill>
          <p:spPr>
            <a:xfrm>
              <a:off x="3358775" y="253536"/>
              <a:ext cx="2376573" cy="46364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024600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15CC4AA1-8674-BF28-DFF7-12AD86742027}"/>
              </a:ext>
            </a:extLst>
          </p:cNvPr>
          <p:cNvGrpSpPr/>
          <p:nvPr/>
        </p:nvGrpSpPr>
        <p:grpSpPr>
          <a:xfrm>
            <a:off x="501708" y="253536"/>
            <a:ext cx="8140583" cy="4636427"/>
            <a:chOff x="476770" y="253536"/>
            <a:chExt cx="8140583" cy="4636427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1C258727-6F88-15CD-57CC-DEDE33021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465" b="3393"/>
            <a:stretch/>
          </p:blipFill>
          <p:spPr>
            <a:xfrm>
              <a:off x="476770" y="253536"/>
              <a:ext cx="2376573" cy="4636425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8AE54E99-EF9A-358C-802C-D2E419439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465" b="3393"/>
            <a:stretch/>
          </p:blipFill>
          <p:spPr>
            <a:xfrm>
              <a:off x="6240780" y="253536"/>
              <a:ext cx="2376573" cy="4636427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7FD75929-5223-0A7F-391C-315D15ED22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465" b="3393"/>
            <a:stretch/>
          </p:blipFill>
          <p:spPr>
            <a:xfrm>
              <a:off x="3358775" y="253536"/>
              <a:ext cx="2376573" cy="46364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45120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15CC4AA1-8674-BF28-DFF7-12AD86742027}"/>
              </a:ext>
            </a:extLst>
          </p:cNvPr>
          <p:cNvGrpSpPr/>
          <p:nvPr/>
        </p:nvGrpSpPr>
        <p:grpSpPr>
          <a:xfrm>
            <a:off x="501708" y="253536"/>
            <a:ext cx="8140583" cy="4636427"/>
            <a:chOff x="476770" y="253536"/>
            <a:chExt cx="8140583" cy="4636427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1C258727-6F88-15CD-57CC-DEDE33021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465" b="3393"/>
            <a:stretch/>
          </p:blipFill>
          <p:spPr>
            <a:xfrm>
              <a:off x="476770" y="253536"/>
              <a:ext cx="2376573" cy="4636425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8AE54E99-EF9A-358C-802C-D2E419439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465" b="3393"/>
            <a:stretch/>
          </p:blipFill>
          <p:spPr>
            <a:xfrm>
              <a:off x="6240780" y="253536"/>
              <a:ext cx="2376573" cy="4636427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7FD75929-5223-0A7F-391C-315D15ED22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465" b="3393"/>
            <a:stretch/>
          </p:blipFill>
          <p:spPr>
            <a:xfrm>
              <a:off x="3358775" y="253536"/>
              <a:ext cx="2376573" cy="4636426"/>
            </a:xfrm>
            <a:prstGeom prst="rect">
              <a:avLst/>
            </a:prstGeom>
          </p:spPr>
        </p:pic>
      </p:grp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66ED48FA-91C7-4E80-BD8B-376EE75580AD}"/>
              </a:ext>
            </a:extLst>
          </p:cNvPr>
          <p:cNvCxnSpPr/>
          <p:nvPr/>
        </p:nvCxnSpPr>
        <p:spPr>
          <a:xfrm flipV="1">
            <a:off x="2878281" y="2872673"/>
            <a:ext cx="505432" cy="315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17233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15CC4AA1-8674-BF28-DFF7-12AD86742027}"/>
              </a:ext>
            </a:extLst>
          </p:cNvPr>
          <p:cNvGrpSpPr/>
          <p:nvPr/>
        </p:nvGrpSpPr>
        <p:grpSpPr>
          <a:xfrm>
            <a:off x="501708" y="253536"/>
            <a:ext cx="8140583" cy="4636427"/>
            <a:chOff x="476770" y="253536"/>
            <a:chExt cx="8140583" cy="4636427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1C258727-6F88-15CD-57CC-DEDE33021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465" b="3393"/>
            <a:stretch/>
          </p:blipFill>
          <p:spPr>
            <a:xfrm>
              <a:off x="476770" y="253536"/>
              <a:ext cx="2376573" cy="4636425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8AE54E99-EF9A-358C-802C-D2E419439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465" b="3393"/>
            <a:stretch/>
          </p:blipFill>
          <p:spPr>
            <a:xfrm>
              <a:off x="6240780" y="253536"/>
              <a:ext cx="2376573" cy="4636427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7FD75929-5223-0A7F-391C-315D15ED22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465" b="3393"/>
            <a:stretch/>
          </p:blipFill>
          <p:spPr>
            <a:xfrm>
              <a:off x="3358775" y="253536"/>
              <a:ext cx="2376573" cy="4636426"/>
            </a:xfrm>
            <a:prstGeom prst="rect">
              <a:avLst/>
            </a:prstGeom>
          </p:spPr>
        </p:pic>
      </p:grp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66ED48FA-91C7-4E80-BD8B-376EE75580AD}"/>
              </a:ext>
            </a:extLst>
          </p:cNvPr>
          <p:cNvCxnSpPr/>
          <p:nvPr/>
        </p:nvCxnSpPr>
        <p:spPr>
          <a:xfrm flipV="1">
            <a:off x="2878281" y="2872673"/>
            <a:ext cx="505432" cy="315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Прямая со стрелкой 1">
            <a:extLst>
              <a:ext uri="{FF2B5EF4-FFF2-40B4-BE49-F238E27FC236}">
                <a16:creationId xmlns:a16="http://schemas.microsoft.com/office/drawing/2014/main" id="{7ADF10CB-A2B5-08F9-2800-9AA442DA8AF3}"/>
              </a:ext>
            </a:extLst>
          </p:cNvPr>
          <p:cNvCxnSpPr>
            <a:cxnSpLocks/>
          </p:cNvCxnSpPr>
          <p:nvPr/>
        </p:nvCxnSpPr>
        <p:spPr>
          <a:xfrm flipH="1">
            <a:off x="5365019" y="1043873"/>
            <a:ext cx="825388" cy="477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56681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15CC4AA1-8674-BF28-DFF7-12AD86742027}"/>
              </a:ext>
            </a:extLst>
          </p:cNvPr>
          <p:cNvGrpSpPr/>
          <p:nvPr/>
        </p:nvGrpSpPr>
        <p:grpSpPr>
          <a:xfrm>
            <a:off x="501708" y="253536"/>
            <a:ext cx="8140583" cy="4636427"/>
            <a:chOff x="476770" y="253536"/>
            <a:chExt cx="8140583" cy="4636427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1C258727-6F88-15CD-57CC-DEDE33021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465" b="3393"/>
            <a:stretch/>
          </p:blipFill>
          <p:spPr>
            <a:xfrm>
              <a:off x="476770" y="253536"/>
              <a:ext cx="2376573" cy="4636425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8AE54E99-EF9A-358C-802C-D2E419439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465" b="3393"/>
            <a:stretch/>
          </p:blipFill>
          <p:spPr>
            <a:xfrm>
              <a:off x="6240780" y="253536"/>
              <a:ext cx="2376573" cy="4636427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7FD75929-5223-0A7F-391C-315D15ED22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465" b="3393"/>
            <a:stretch/>
          </p:blipFill>
          <p:spPr>
            <a:xfrm>
              <a:off x="3358775" y="253536"/>
              <a:ext cx="2376573" cy="4636426"/>
            </a:xfrm>
            <a:prstGeom prst="rect">
              <a:avLst/>
            </a:prstGeom>
          </p:spPr>
        </p:pic>
      </p:grp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66ED48FA-91C7-4E80-BD8B-376EE75580AD}"/>
              </a:ext>
            </a:extLst>
          </p:cNvPr>
          <p:cNvCxnSpPr/>
          <p:nvPr/>
        </p:nvCxnSpPr>
        <p:spPr>
          <a:xfrm flipV="1">
            <a:off x="2878281" y="2872673"/>
            <a:ext cx="505432" cy="315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Прямая со стрелкой 1">
            <a:extLst>
              <a:ext uri="{FF2B5EF4-FFF2-40B4-BE49-F238E27FC236}">
                <a16:creationId xmlns:a16="http://schemas.microsoft.com/office/drawing/2014/main" id="{7ADF10CB-A2B5-08F9-2800-9AA442DA8AF3}"/>
              </a:ext>
            </a:extLst>
          </p:cNvPr>
          <p:cNvCxnSpPr>
            <a:cxnSpLocks/>
          </p:cNvCxnSpPr>
          <p:nvPr/>
        </p:nvCxnSpPr>
        <p:spPr>
          <a:xfrm flipH="1">
            <a:off x="5365019" y="1043873"/>
            <a:ext cx="825388" cy="477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A2482904-2440-EC15-A602-0303C1B2F560}"/>
              </a:ext>
            </a:extLst>
          </p:cNvPr>
          <p:cNvCxnSpPr>
            <a:cxnSpLocks/>
          </p:cNvCxnSpPr>
          <p:nvPr/>
        </p:nvCxnSpPr>
        <p:spPr>
          <a:xfrm flipH="1" flipV="1">
            <a:off x="1577947" y="2571750"/>
            <a:ext cx="1375646" cy="139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15710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15CC4AA1-8674-BF28-DFF7-12AD86742027}"/>
              </a:ext>
            </a:extLst>
          </p:cNvPr>
          <p:cNvGrpSpPr/>
          <p:nvPr/>
        </p:nvGrpSpPr>
        <p:grpSpPr>
          <a:xfrm>
            <a:off x="501708" y="253536"/>
            <a:ext cx="8140583" cy="4636427"/>
            <a:chOff x="476770" y="253536"/>
            <a:chExt cx="8140583" cy="4636427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1C258727-6F88-15CD-57CC-DEDE33021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465" b="3393"/>
            <a:stretch/>
          </p:blipFill>
          <p:spPr>
            <a:xfrm>
              <a:off x="476770" y="253536"/>
              <a:ext cx="2376573" cy="4636425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8AE54E99-EF9A-358C-802C-D2E419439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465" b="3393"/>
            <a:stretch/>
          </p:blipFill>
          <p:spPr>
            <a:xfrm>
              <a:off x="6240780" y="253536"/>
              <a:ext cx="2376573" cy="4636427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7FD75929-5223-0A7F-391C-315D15ED22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465" b="3393"/>
            <a:stretch/>
          </p:blipFill>
          <p:spPr>
            <a:xfrm>
              <a:off x="3358775" y="253536"/>
              <a:ext cx="2376573" cy="4636426"/>
            </a:xfrm>
            <a:prstGeom prst="rect">
              <a:avLst/>
            </a:prstGeom>
          </p:spPr>
        </p:pic>
      </p:grp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66ED48FA-91C7-4E80-BD8B-376EE75580AD}"/>
              </a:ext>
            </a:extLst>
          </p:cNvPr>
          <p:cNvCxnSpPr/>
          <p:nvPr/>
        </p:nvCxnSpPr>
        <p:spPr>
          <a:xfrm flipV="1">
            <a:off x="2878281" y="2872673"/>
            <a:ext cx="505432" cy="315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Прямая со стрелкой 1">
            <a:extLst>
              <a:ext uri="{FF2B5EF4-FFF2-40B4-BE49-F238E27FC236}">
                <a16:creationId xmlns:a16="http://schemas.microsoft.com/office/drawing/2014/main" id="{7ADF10CB-A2B5-08F9-2800-9AA442DA8AF3}"/>
              </a:ext>
            </a:extLst>
          </p:cNvPr>
          <p:cNvCxnSpPr>
            <a:cxnSpLocks/>
          </p:cNvCxnSpPr>
          <p:nvPr/>
        </p:nvCxnSpPr>
        <p:spPr>
          <a:xfrm flipH="1">
            <a:off x="5365019" y="1043873"/>
            <a:ext cx="825388" cy="477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A2482904-2440-EC15-A602-0303C1B2F560}"/>
              </a:ext>
            </a:extLst>
          </p:cNvPr>
          <p:cNvCxnSpPr>
            <a:cxnSpLocks/>
          </p:cNvCxnSpPr>
          <p:nvPr/>
        </p:nvCxnSpPr>
        <p:spPr>
          <a:xfrm flipH="1" flipV="1">
            <a:off x="1577947" y="2571750"/>
            <a:ext cx="1375646" cy="139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A27F4742-AF50-DDB2-B5A2-707A5CA8E18C}"/>
              </a:ext>
            </a:extLst>
          </p:cNvPr>
          <p:cNvCxnSpPr>
            <a:cxnSpLocks/>
          </p:cNvCxnSpPr>
          <p:nvPr/>
        </p:nvCxnSpPr>
        <p:spPr>
          <a:xfrm flipH="1" flipV="1">
            <a:off x="7752170" y="1917812"/>
            <a:ext cx="1205713" cy="353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35695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15CC4AA1-8674-BF28-DFF7-12AD86742027}"/>
              </a:ext>
            </a:extLst>
          </p:cNvPr>
          <p:cNvGrpSpPr/>
          <p:nvPr/>
        </p:nvGrpSpPr>
        <p:grpSpPr>
          <a:xfrm>
            <a:off x="501708" y="253536"/>
            <a:ext cx="8140583" cy="4636427"/>
            <a:chOff x="476770" y="253536"/>
            <a:chExt cx="8140583" cy="4636427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1C258727-6F88-15CD-57CC-DEDE33021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465" b="3393"/>
            <a:stretch/>
          </p:blipFill>
          <p:spPr>
            <a:xfrm>
              <a:off x="476770" y="253536"/>
              <a:ext cx="2376573" cy="4636425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8AE54E99-EF9A-358C-802C-D2E419439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465" b="3393"/>
            <a:stretch/>
          </p:blipFill>
          <p:spPr>
            <a:xfrm>
              <a:off x="6240780" y="253536"/>
              <a:ext cx="2376573" cy="4636427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7FD75929-5223-0A7F-391C-315D15ED22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465" b="3393"/>
            <a:stretch/>
          </p:blipFill>
          <p:spPr>
            <a:xfrm>
              <a:off x="3358775" y="253536"/>
              <a:ext cx="2376573" cy="4636426"/>
            </a:xfrm>
            <a:prstGeom prst="rect">
              <a:avLst/>
            </a:prstGeom>
          </p:spPr>
        </p:pic>
      </p:grp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66ED48FA-91C7-4E80-BD8B-376EE75580AD}"/>
              </a:ext>
            </a:extLst>
          </p:cNvPr>
          <p:cNvCxnSpPr/>
          <p:nvPr/>
        </p:nvCxnSpPr>
        <p:spPr>
          <a:xfrm flipV="1">
            <a:off x="2878281" y="2872673"/>
            <a:ext cx="505432" cy="315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Прямая со стрелкой 1">
            <a:extLst>
              <a:ext uri="{FF2B5EF4-FFF2-40B4-BE49-F238E27FC236}">
                <a16:creationId xmlns:a16="http://schemas.microsoft.com/office/drawing/2014/main" id="{7ADF10CB-A2B5-08F9-2800-9AA442DA8AF3}"/>
              </a:ext>
            </a:extLst>
          </p:cNvPr>
          <p:cNvCxnSpPr>
            <a:cxnSpLocks/>
          </p:cNvCxnSpPr>
          <p:nvPr/>
        </p:nvCxnSpPr>
        <p:spPr>
          <a:xfrm flipH="1">
            <a:off x="5365019" y="1043873"/>
            <a:ext cx="825388" cy="477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A2482904-2440-EC15-A602-0303C1B2F560}"/>
              </a:ext>
            </a:extLst>
          </p:cNvPr>
          <p:cNvCxnSpPr>
            <a:cxnSpLocks/>
          </p:cNvCxnSpPr>
          <p:nvPr/>
        </p:nvCxnSpPr>
        <p:spPr>
          <a:xfrm flipH="1" flipV="1">
            <a:off x="1577947" y="2571750"/>
            <a:ext cx="1375646" cy="139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A27F4742-AF50-DDB2-B5A2-707A5CA8E18C}"/>
              </a:ext>
            </a:extLst>
          </p:cNvPr>
          <p:cNvCxnSpPr>
            <a:cxnSpLocks/>
          </p:cNvCxnSpPr>
          <p:nvPr/>
        </p:nvCxnSpPr>
        <p:spPr>
          <a:xfrm flipH="1" flipV="1">
            <a:off x="7752170" y="1917812"/>
            <a:ext cx="1205713" cy="353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005A385E-DA27-BA53-EA5A-0E996F1207E7}"/>
              </a:ext>
            </a:extLst>
          </p:cNvPr>
          <p:cNvCxnSpPr>
            <a:cxnSpLocks/>
          </p:cNvCxnSpPr>
          <p:nvPr/>
        </p:nvCxnSpPr>
        <p:spPr>
          <a:xfrm flipH="1" flipV="1">
            <a:off x="2878281" y="1116701"/>
            <a:ext cx="924976" cy="9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3D3A2324-7A4E-3B70-CDE1-A13F62F7330E}"/>
              </a:ext>
            </a:extLst>
          </p:cNvPr>
          <p:cNvCxnSpPr>
            <a:cxnSpLocks/>
          </p:cNvCxnSpPr>
          <p:nvPr/>
        </p:nvCxnSpPr>
        <p:spPr>
          <a:xfrm flipV="1">
            <a:off x="72828" y="1521303"/>
            <a:ext cx="339866" cy="89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11166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15CC4AA1-8674-BF28-DFF7-12AD86742027}"/>
              </a:ext>
            </a:extLst>
          </p:cNvPr>
          <p:cNvGrpSpPr/>
          <p:nvPr/>
        </p:nvGrpSpPr>
        <p:grpSpPr>
          <a:xfrm>
            <a:off x="501708" y="253536"/>
            <a:ext cx="8140583" cy="4636427"/>
            <a:chOff x="476770" y="253536"/>
            <a:chExt cx="8140583" cy="4636427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1C258727-6F88-15CD-57CC-DEDE33021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465" b="3393"/>
            <a:stretch/>
          </p:blipFill>
          <p:spPr>
            <a:xfrm>
              <a:off x="476770" y="253536"/>
              <a:ext cx="2376573" cy="4636425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8AE54E99-EF9A-358C-802C-D2E419439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465" b="3393"/>
            <a:stretch/>
          </p:blipFill>
          <p:spPr>
            <a:xfrm>
              <a:off x="6240780" y="253536"/>
              <a:ext cx="2376573" cy="4636427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7FD75929-5223-0A7F-391C-315D15ED22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465" b="3393"/>
            <a:stretch/>
          </p:blipFill>
          <p:spPr>
            <a:xfrm>
              <a:off x="3358775" y="253536"/>
              <a:ext cx="2376573" cy="4636426"/>
            </a:xfrm>
            <a:prstGeom prst="rect">
              <a:avLst/>
            </a:prstGeom>
          </p:spPr>
        </p:pic>
      </p:grp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66ED48FA-91C7-4E80-BD8B-376EE75580AD}"/>
              </a:ext>
            </a:extLst>
          </p:cNvPr>
          <p:cNvCxnSpPr/>
          <p:nvPr/>
        </p:nvCxnSpPr>
        <p:spPr>
          <a:xfrm flipV="1">
            <a:off x="2878281" y="2872673"/>
            <a:ext cx="505432" cy="315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Прямая со стрелкой 1">
            <a:extLst>
              <a:ext uri="{FF2B5EF4-FFF2-40B4-BE49-F238E27FC236}">
                <a16:creationId xmlns:a16="http://schemas.microsoft.com/office/drawing/2014/main" id="{7ADF10CB-A2B5-08F9-2800-9AA442DA8AF3}"/>
              </a:ext>
            </a:extLst>
          </p:cNvPr>
          <p:cNvCxnSpPr>
            <a:cxnSpLocks/>
          </p:cNvCxnSpPr>
          <p:nvPr/>
        </p:nvCxnSpPr>
        <p:spPr>
          <a:xfrm flipH="1">
            <a:off x="5365019" y="1043873"/>
            <a:ext cx="825388" cy="477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A2482904-2440-EC15-A602-0303C1B2F560}"/>
              </a:ext>
            </a:extLst>
          </p:cNvPr>
          <p:cNvCxnSpPr>
            <a:cxnSpLocks/>
          </p:cNvCxnSpPr>
          <p:nvPr/>
        </p:nvCxnSpPr>
        <p:spPr>
          <a:xfrm flipH="1" flipV="1">
            <a:off x="1577947" y="2571750"/>
            <a:ext cx="1375646" cy="139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A27F4742-AF50-DDB2-B5A2-707A5CA8E18C}"/>
              </a:ext>
            </a:extLst>
          </p:cNvPr>
          <p:cNvCxnSpPr>
            <a:cxnSpLocks/>
          </p:cNvCxnSpPr>
          <p:nvPr/>
        </p:nvCxnSpPr>
        <p:spPr>
          <a:xfrm flipH="1" flipV="1">
            <a:off x="7752170" y="1917812"/>
            <a:ext cx="1205713" cy="353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005A385E-DA27-BA53-EA5A-0E996F1207E7}"/>
              </a:ext>
            </a:extLst>
          </p:cNvPr>
          <p:cNvCxnSpPr>
            <a:cxnSpLocks/>
          </p:cNvCxnSpPr>
          <p:nvPr/>
        </p:nvCxnSpPr>
        <p:spPr>
          <a:xfrm flipH="1" flipV="1">
            <a:off x="2878281" y="1116701"/>
            <a:ext cx="924976" cy="9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3D3A2324-7A4E-3B70-CDE1-A13F62F7330E}"/>
              </a:ext>
            </a:extLst>
          </p:cNvPr>
          <p:cNvCxnSpPr>
            <a:cxnSpLocks/>
          </p:cNvCxnSpPr>
          <p:nvPr/>
        </p:nvCxnSpPr>
        <p:spPr>
          <a:xfrm flipV="1">
            <a:off x="72828" y="1521303"/>
            <a:ext cx="339866" cy="89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DECF986C-0B8F-3869-8AA3-C498C216C7E6}"/>
              </a:ext>
            </a:extLst>
          </p:cNvPr>
          <p:cNvCxnSpPr>
            <a:cxnSpLocks/>
          </p:cNvCxnSpPr>
          <p:nvPr/>
        </p:nvCxnSpPr>
        <p:spPr>
          <a:xfrm flipH="1">
            <a:off x="8529005" y="3293458"/>
            <a:ext cx="428878" cy="1019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557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9"/>
          <p:cNvSpPr/>
          <p:nvPr/>
        </p:nvSpPr>
        <p:spPr>
          <a:xfrm>
            <a:off x="544183" y="498121"/>
            <a:ext cx="8055634" cy="4147257"/>
          </a:xfrm>
          <a:custGeom>
            <a:avLst/>
            <a:gdLst/>
            <a:ahLst/>
            <a:cxnLst/>
            <a:rect l="l" t="t" r="r" b="b"/>
            <a:pathLst>
              <a:path w="16764000" h="8172547" extrusionOk="0">
                <a:moveTo>
                  <a:pt x="0" y="0"/>
                </a:moveTo>
                <a:lnTo>
                  <a:pt x="16764000" y="0"/>
                </a:lnTo>
                <a:lnTo>
                  <a:pt x="16764000" y="8172547"/>
                </a:lnTo>
                <a:lnTo>
                  <a:pt x="0" y="81725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6757" t="-21664" r="-6757"/>
            </a:stretch>
          </a:blipFill>
          <a:ln>
            <a:noFill/>
          </a:ln>
        </p:spPr>
      </p:sp>
      <p:sp>
        <p:nvSpPr>
          <p:cNvPr id="2" name="Google Shape;97;p14">
            <a:extLst>
              <a:ext uri="{FF2B5EF4-FFF2-40B4-BE49-F238E27FC236}">
                <a16:creationId xmlns:a16="http://schemas.microsoft.com/office/drawing/2014/main" id="{003D6008-884B-083D-5832-BD3558516FFA}"/>
              </a:ext>
            </a:extLst>
          </p:cNvPr>
          <p:cNvSpPr txBox="1"/>
          <p:nvPr/>
        </p:nvSpPr>
        <p:spPr>
          <a:xfrm>
            <a:off x="2517600" y="1948328"/>
            <a:ext cx="4108800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Що є метою даного курсового проекту?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670466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997" y="1532661"/>
            <a:ext cx="1333025" cy="133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Ядро серверу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pic>
        <p:nvPicPr>
          <p:cNvPr id="3" name="Google Shape;326;p28">
            <a:extLst>
              <a:ext uri="{FF2B5EF4-FFF2-40B4-BE49-F238E27FC236}">
                <a16:creationId xmlns:a16="http://schemas.microsoft.com/office/drawing/2014/main" id="{F0863EA3-2F57-578E-4AD3-583D93FF93B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997" y="3279314"/>
            <a:ext cx="1333025" cy="133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4B3365-946D-6C31-6849-4E609A9AC29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714022" y="1877009"/>
            <a:ext cx="865609" cy="69474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00A09D-5503-2387-3CF0-EBD7E193CCB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775109" y="3664113"/>
            <a:ext cx="743434" cy="56342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701BF97-1DF9-EEE9-8C0C-6D9EB8C33FE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3005948" y="2748727"/>
            <a:ext cx="584200" cy="539750"/>
          </a:xfrm>
          <a:prstGeom prst="rect">
            <a:avLst/>
          </a:prstGeom>
        </p:spPr>
      </p:pic>
      <p:cxnSp>
        <p:nvCxnSpPr>
          <p:cNvPr id="7" name="Скругленная соединительная линия 6">
            <a:extLst>
              <a:ext uri="{FF2B5EF4-FFF2-40B4-BE49-F238E27FC236}">
                <a16:creationId xmlns:a16="http://schemas.microsoft.com/office/drawing/2014/main" id="{6F2EED9E-50FE-938E-870E-C5D651602831}"/>
              </a:ext>
            </a:extLst>
          </p:cNvPr>
          <p:cNvCxnSpPr>
            <a:cxnSpLocks/>
            <a:stCxn id="4" idx="3"/>
            <a:endCxn id="2" idx="0"/>
          </p:cNvCxnSpPr>
          <p:nvPr/>
        </p:nvCxnSpPr>
        <p:spPr>
          <a:xfrm>
            <a:off x="2579631" y="2224380"/>
            <a:ext cx="718417" cy="52434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Скругленная соединительная линия 8">
            <a:extLst>
              <a:ext uri="{FF2B5EF4-FFF2-40B4-BE49-F238E27FC236}">
                <a16:creationId xmlns:a16="http://schemas.microsoft.com/office/drawing/2014/main" id="{E846F12E-0772-DACA-1A49-AB58A4E17147}"/>
              </a:ext>
            </a:extLst>
          </p:cNvPr>
          <p:cNvCxnSpPr>
            <a:cxnSpLocks/>
            <a:stCxn id="5" idx="3"/>
            <a:endCxn id="2" idx="2"/>
          </p:cNvCxnSpPr>
          <p:nvPr/>
        </p:nvCxnSpPr>
        <p:spPr>
          <a:xfrm flipV="1">
            <a:off x="2518543" y="3288477"/>
            <a:ext cx="779505" cy="65734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332;p28">
            <a:extLst>
              <a:ext uri="{FF2B5EF4-FFF2-40B4-BE49-F238E27FC236}">
                <a16:creationId xmlns:a16="http://schemas.microsoft.com/office/drawing/2014/main" id="{6A553AB5-E6E2-A55A-7D92-A4C2CDF89E0D}"/>
              </a:ext>
            </a:extLst>
          </p:cNvPr>
          <p:cNvSpPr txBox="1"/>
          <p:nvPr/>
        </p:nvSpPr>
        <p:spPr>
          <a:xfrm>
            <a:off x="5172680" y="2375752"/>
            <a:ext cx="1007002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Сервер</a:t>
            </a:r>
            <a:endParaRPr lang="de-CH" sz="700" dirty="0">
              <a:solidFill>
                <a:srgbClr val="7F7F7F"/>
              </a:solidFill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8A7C9276-0D8F-2A45-057B-3A5B820F7ED2}"/>
              </a:ext>
            </a:extLst>
          </p:cNvPr>
          <p:cNvSpPr/>
          <p:nvPr/>
        </p:nvSpPr>
        <p:spPr>
          <a:xfrm>
            <a:off x="5106838" y="1917209"/>
            <a:ext cx="1138686" cy="1138686"/>
          </a:xfrm>
          <a:prstGeom prst="ellipse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>
              <a:solidFill>
                <a:srgbClr val="7F7F7F"/>
              </a:solidFill>
            </a:endParaRPr>
          </a:p>
        </p:txBody>
      </p:sp>
      <p:cxnSp>
        <p:nvCxnSpPr>
          <p:cNvPr id="12" name="Скругленная соединительная линия 11">
            <a:extLst>
              <a:ext uri="{FF2B5EF4-FFF2-40B4-BE49-F238E27FC236}">
                <a16:creationId xmlns:a16="http://schemas.microsoft.com/office/drawing/2014/main" id="{0ECFA3E9-B061-6F12-08B4-0A13CB53880B}"/>
              </a:ext>
            </a:extLst>
          </p:cNvPr>
          <p:cNvCxnSpPr>
            <a:cxnSpLocks/>
            <a:stCxn id="2" idx="3"/>
            <a:endCxn id="8" idx="2"/>
          </p:cNvCxnSpPr>
          <p:nvPr/>
        </p:nvCxnSpPr>
        <p:spPr>
          <a:xfrm flipV="1">
            <a:off x="3590148" y="2486552"/>
            <a:ext cx="1516690" cy="53205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332;p28">
            <a:extLst>
              <a:ext uri="{FF2B5EF4-FFF2-40B4-BE49-F238E27FC236}">
                <a16:creationId xmlns:a16="http://schemas.microsoft.com/office/drawing/2014/main" id="{B5CA3978-C506-788E-D76D-6EF35005CEDB}"/>
              </a:ext>
            </a:extLst>
          </p:cNvPr>
          <p:cNvSpPr txBox="1"/>
          <p:nvPr/>
        </p:nvSpPr>
        <p:spPr>
          <a:xfrm>
            <a:off x="7177098" y="1140231"/>
            <a:ext cx="1072844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Об'єкт</a:t>
            </a:r>
            <a:endParaRPr lang="uk-UA" sz="1200" dirty="0">
              <a:solidFill>
                <a:srgbClr val="7F7F7F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dirty="0">
                <a:solidFill>
                  <a:srgbClr val="7F7F7F"/>
                </a:solidFill>
                <a:latin typeface="IBM Plex Mono Medium"/>
                <a:cs typeface="IBM Plex Mono Medium"/>
                <a:sym typeface="IBM Plex Mono Medium"/>
              </a:rPr>
              <a:t>запиту</a:t>
            </a:r>
            <a:endParaRPr lang="de-CH" sz="700" dirty="0">
              <a:solidFill>
                <a:srgbClr val="7F7F7F"/>
              </a:solidFill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80955065-8861-0E1B-BB0D-ED3EA554BF09}"/>
              </a:ext>
            </a:extLst>
          </p:cNvPr>
          <p:cNvSpPr/>
          <p:nvPr/>
        </p:nvSpPr>
        <p:spPr>
          <a:xfrm>
            <a:off x="7144177" y="792488"/>
            <a:ext cx="1138686" cy="1138686"/>
          </a:xfrm>
          <a:prstGeom prst="ellipse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>
              <a:solidFill>
                <a:srgbClr val="7F7F7F"/>
              </a:solidFill>
            </a:endParaRPr>
          </a:p>
        </p:txBody>
      </p:sp>
      <p:cxnSp>
        <p:nvCxnSpPr>
          <p:cNvPr id="13" name="Скругленная соединительная линия 12">
            <a:extLst>
              <a:ext uri="{FF2B5EF4-FFF2-40B4-BE49-F238E27FC236}">
                <a16:creationId xmlns:a16="http://schemas.microsoft.com/office/drawing/2014/main" id="{FD5345FF-DA1D-231E-E916-8BDD06500431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6245524" y="1361831"/>
            <a:ext cx="898653" cy="112472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332;p28">
            <a:extLst>
              <a:ext uri="{FF2B5EF4-FFF2-40B4-BE49-F238E27FC236}">
                <a16:creationId xmlns:a16="http://schemas.microsoft.com/office/drawing/2014/main" id="{949081DB-B75C-71B6-88A8-E5C7C64354F0}"/>
              </a:ext>
            </a:extLst>
          </p:cNvPr>
          <p:cNvSpPr txBox="1"/>
          <p:nvPr/>
        </p:nvSpPr>
        <p:spPr>
          <a:xfrm>
            <a:off x="6278445" y="3821397"/>
            <a:ext cx="1072844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Об'єкт</a:t>
            </a:r>
            <a:endParaRPr lang="uk-UA" sz="1200" dirty="0">
              <a:solidFill>
                <a:srgbClr val="7F7F7F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dirty="0">
                <a:solidFill>
                  <a:srgbClr val="7F7F7F"/>
                </a:solidFill>
                <a:latin typeface="IBM Plex Mono Medium"/>
                <a:cs typeface="IBM Plex Mono Medium"/>
                <a:sym typeface="IBM Plex Mono Medium"/>
              </a:rPr>
              <a:t>відповіді</a:t>
            </a:r>
            <a:endParaRPr lang="de-CH" sz="700" dirty="0">
              <a:solidFill>
                <a:srgbClr val="7F7F7F"/>
              </a:solidFill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A50052AD-494B-6F80-FA73-0B13399A74B0}"/>
              </a:ext>
            </a:extLst>
          </p:cNvPr>
          <p:cNvSpPr/>
          <p:nvPr/>
        </p:nvSpPr>
        <p:spPr>
          <a:xfrm>
            <a:off x="6245524" y="3473653"/>
            <a:ext cx="1138686" cy="1138686"/>
          </a:xfrm>
          <a:prstGeom prst="ellipse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>
              <a:solidFill>
                <a:srgbClr val="7F7F7F"/>
              </a:solidFill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513EB096-E5A4-6316-ADBD-60EF56D867BC}"/>
              </a:ext>
            </a:extLst>
          </p:cNvPr>
          <p:cNvSpPr/>
          <p:nvPr/>
        </p:nvSpPr>
        <p:spPr>
          <a:xfrm>
            <a:off x="7429978" y="2500517"/>
            <a:ext cx="1515614" cy="641306"/>
          </a:xfrm>
          <a:prstGeom prst="roundRect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8263D2-7962-CB39-A7CF-420D7541DFE7}"/>
              </a:ext>
            </a:extLst>
          </p:cNvPr>
          <p:cNvSpPr txBox="1"/>
          <p:nvPr/>
        </p:nvSpPr>
        <p:spPr>
          <a:xfrm>
            <a:off x="7565660" y="2667281"/>
            <a:ext cx="1244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dirty="0">
                <a:solidFill>
                  <a:srgbClr val="7F7F7F"/>
                </a:solidFill>
              </a:rPr>
              <a:t>Обробляємо</a:t>
            </a:r>
            <a:endParaRPr lang="ru-CH" dirty="0">
              <a:solidFill>
                <a:srgbClr val="7F7F7F"/>
              </a:solidFill>
            </a:endParaRPr>
          </a:p>
        </p:txBody>
      </p:sp>
      <p:cxnSp>
        <p:nvCxnSpPr>
          <p:cNvPr id="21" name="Скругленная соединительная линия 20">
            <a:extLst>
              <a:ext uri="{FF2B5EF4-FFF2-40B4-BE49-F238E27FC236}">
                <a16:creationId xmlns:a16="http://schemas.microsoft.com/office/drawing/2014/main" id="{64134217-7325-B8A2-E73C-70792DB0E0FF}"/>
              </a:ext>
            </a:extLst>
          </p:cNvPr>
          <p:cNvCxnSpPr>
            <a:cxnSpLocks/>
            <a:stCxn id="11" idx="4"/>
            <a:endCxn id="19" idx="0"/>
          </p:cNvCxnSpPr>
          <p:nvPr/>
        </p:nvCxnSpPr>
        <p:spPr>
          <a:xfrm rot="16200000" flipH="1">
            <a:off x="7665981" y="1978712"/>
            <a:ext cx="569343" cy="47426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Скругленная соединительная линия 25">
            <a:extLst>
              <a:ext uri="{FF2B5EF4-FFF2-40B4-BE49-F238E27FC236}">
                <a16:creationId xmlns:a16="http://schemas.microsoft.com/office/drawing/2014/main" id="{50B389CC-3439-012B-24E2-23FD861F99CD}"/>
              </a:ext>
            </a:extLst>
          </p:cNvPr>
          <p:cNvCxnSpPr>
            <a:cxnSpLocks/>
            <a:stCxn id="19" idx="2"/>
            <a:endCxn id="18" idx="6"/>
          </p:cNvCxnSpPr>
          <p:nvPr/>
        </p:nvCxnSpPr>
        <p:spPr>
          <a:xfrm rot="5400000">
            <a:off x="7335412" y="3190622"/>
            <a:ext cx="901173" cy="80357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Скругленная соединительная линия 13">
            <a:extLst>
              <a:ext uri="{FF2B5EF4-FFF2-40B4-BE49-F238E27FC236}">
                <a16:creationId xmlns:a16="http://schemas.microsoft.com/office/drawing/2014/main" id="{709063EF-5A93-991F-A32A-9FB8F318D728}"/>
              </a:ext>
            </a:extLst>
          </p:cNvPr>
          <p:cNvCxnSpPr>
            <a:cxnSpLocks/>
            <a:stCxn id="18" idx="0"/>
            <a:endCxn id="8" idx="5"/>
          </p:cNvCxnSpPr>
          <p:nvPr/>
        </p:nvCxnSpPr>
        <p:spPr>
          <a:xfrm rot="16200000" flipV="1">
            <a:off x="6154560" y="2813346"/>
            <a:ext cx="584515" cy="7361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Скругленная соединительная линия 14">
            <a:extLst>
              <a:ext uri="{FF2B5EF4-FFF2-40B4-BE49-F238E27FC236}">
                <a16:creationId xmlns:a16="http://schemas.microsoft.com/office/drawing/2014/main" id="{A1F1C0FA-4968-1CB1-977E-157ECCC01727}"/>
              </a:ext>
            </a:extLst>
          </p:cNvPr>
          <p:cNvCxnSpPr>
            <a:cxnSpLocks/>
            <a:stCxn id="8" idx="3"/>
          </p:cNvCxnSpPr>
          <p:nvPr/>
        </p:nvCxnSpPr>
        <p:spPr>
          <a:xfrm rot="5400000">
            <a:off x="4231429" y="2099656"/>
            <a:ext cx="252685" cy="183164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Скругленная соединительная линия 23">
            <a:extLst>
              <a:ext uri="{FF2B5EF4-FFF2-40B4-BE49-F238E27FC236}">
                <a16:creationId xmlns:a16="http://schemas.microsoft.com/office/drawing/2014/main" id="{91935B29-F35E-5AFC-0AF1-E534B2BA3D88}"/>
              </a:ext>
            </a:extLst>
          </p:cNvPr>
          <p:cNvCxnSpPr>
            <a:cxnSpLocks/>
            <a:stCxn id="2" idx="1"/>
            <a:endCxn id="4" idx="2"/>
          </p:cNvCxnSpPr>
          <p:nvPr/>
        </p:nvCxnSpPr>
        <p:spPr>
          <a:xfrm rot="10800000">
            <a:off x="2146828" y="2571750"/>
            <a:ext cx="859121" cy="44685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Скругленная соединительная линия 27">
            <a:extLst>
              <a:ext uri="{FF2B5EF4-FFF2-40B4-BE49-F238E27FC236}">
                <a16:creationId xmlns:a16="http://schemas.microsoft.com/office/drawing/2014/main" id="{43E56FC0-D3E2-5F8B-F79C-4B756E634D6B}"/>
              </a:ext>
            </a:extLst>
          </p:cNvPr>
          <p:cNvCxnSpPr>
            <a:cxnSpLocks/>
            <a:stCxn id="2" idx="1"/>
            <a:endCxn id="5" idx="0"/>
          </p:cNvCxnSpPr>
          <p:nvPr/>
        </p:nvCxnSpPr>
        <p:spPr>
          <a:xfrm rot="10800000" flipV="1">
            <a:off x="2146826" y="3018601"/>
            <a:ext cx="859122" cy="645511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с двумя учесеченными противолежащими углами 15">
            <a:extLst>
              <a:ext uri="{FF2B5EF4-FFF2-40B4-BE49-F238E27FC236}">
                <a16:creationId xmlns:a16="http://schemas.microsoft.com/office/drawing/2014/main" id="{848369CE-0B2F-FD76-B986-3C372058F018}"/>
              </a:ext>
            </a:extLst>
          </p:cNvPr>
          <p:cNvSpPr/>
          <p:nvPr/>
        </p:nvSpPr>
        <p:spPr>
          <a:xfrm>
            <a:off x="3981517" y="1431642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29" name="Google Shape;332;p28">
            <a:extLst>
              <a:ext uri="{FF2B5EF4-FFF2-40B4-BE49-F238E27FC236}">
                <a16:creationId xmlns:a16="http://schemas.microsoft.com/office/drawing/2014/main" id="{5B2DD1F5-C5FA-E83C-048D-988C1A679DE4}"/>
              </a:ext>
            </a:extLst>
          </p:cNvPr>
          <p:cNvSpPr txBox="1"/>
          <p:nvPr/>
        </p:nvSpPr>
        <p:spPr>
          <a:xfrm>
            <a:off x="4266594" y="1528721"/>
            <a:ext cx="1007002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Http</a:t>
            </a:r>
            <a:r>
              <a:rPr lang="de-CH" sz="1200" b="1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Server</a:t>
            </a:r>
            <a:endParaRPr lang="de-CH" sz="700" b="1" dirty="0">
              <a:solidFill>
                <a:schemeClr val="tx1"/>
              </a:solidFill>
            </a:endParaRPr>
          </a:p>
        </p:txBody>
      </p:sp>
      <p:sp>
        <p:nvSpPr>
          <p:cNvPr id="30" name="Прямоугольник с двумя учесеченными противолежащими углами 29">
            <a:extLst>
              <a:ext uri="{FF2B5EF4-FFF2-40B4-BE49-F238E27FC236}">
                <a16:creationId xmlns:a16="http://schemas.microsoft.com/office/drawing/2014/main" id="{3D3B1441-9564-8023-255B-793C82D5497B}"/>
              </a:ext>
            </a:extLst>
          </p:cNvPr>
          <p:cNvSpPr/>
          <p:nvPr/>
        </p:nvSpPr>
        <p:spPr>
          <a:xfrm>
            <a:off x="5685560" y="417583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31" name="Google Shape;332;p28">
            <a:extLst>
              <a:ext uri="{FF2B5EF4-FFF2-40B4-BE49-F238E27FC236}">
                <a16:creationId xmlns:a16="http://schemas.microsoft.com/office/drawing/2014/main" id="{B0374FD1-9B81-88A6-CC3A-DBABF85EA232}"/>
              </a:ext>
            </a:extLst>
          </p:cNvPr>
          <p:cNvSpPr txBox="1"/>
          <p:nvPr/>
        </p:nvSpPr>
        <p:spPr>
          <a:xfrm>
            <a:off x="5922787" y="515185"/>
            <a:ext cx="1138685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Http</a:t>
            </a:r>
            <a:r>
              <a:rPr lang="de-CH" sz="1200" b="1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Request</a:t>
            </a:r>
            <a:endParaRPr lang="de-CH" sz="700" b="1" dirty="0">
              <a:solidFill>
                <a:schemeClr val="tx1"/>
              </a:solidFill>
            </a:endParaRPr>
          </a:p>
        </p:txBody>
      </p:sp>
      <p:sp>
        <p:nvSpPr>
          <p:cNvPr id="36" name="Прямоугольник с двумя учесеченными противолежащими углами 35">
            <a:extLst>
              <a:ext uri="{FF2B5EF4-FFF2-40B4-BE49-F238E27FC236}">
                <a16:creationId xmlns:a16="http://schemas.microsoft.com/office/drawing/2014/main" id="{28E43C9B-C4FA-994B-DE93-0CDEEBDDF668}"/>
              </a:ext>
            </a:extLst>
          </p:cNvPr>
          <p:cNvSpPr/>
          <p:nvPr/>
        </p:nvSpPr>
        <p:spPr>
          <a:xfrm>
            <a:off x="4601048" y="4417383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37" name="Google Shape;332;p28">
            <a:extLst>
              <a:ext uri="{FF2B5EF4-FFF2-40B4-BE49-F238E27FC236}">
                <a16:creationId xmlns:a16="http://schemas.microsoft.com/office/drawing/2014/main" id="{D8A8B1CB-A6B0-68F4-79C9-657E09D62256}"/>
              </a:ext>
            </a:extLst>
          </p:cNvPr>
          <p:cNvSpPr txBox="1"/>
          <p:nvPr/>
        </p:nvSpPr>
        <p:spPr>
          <a:xfrm>
            <a:off x="4838275" y="4514985"/>
            <a:ext cx="1138685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Http</a:t>
            </a:r>
            <a:r>
              <a:rPr lang="de-CH" sz="1200" b="1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Response</a:t>
            </a:r>
            <a:endParaRPr lang="de-CH" sz="700" b="1" dirty="0">
              <a:solidFill>
                <a:schemeClr val="tx1"/>
              </a:solidFill>
            </a:endParaRPr>
          </a:p>
        </p:txBody>
      </p:sp>
      <p:sp>
        <p:nvSpPr>
          <p:cNvPr id="38" name="Google Shape;331;p28">
            <a:extLst>
              <a:ext uri="{FF2B5EF4-FFF2-40B4-BE49-F238E27FC236}">
                <a16:creationId xmlns:a16="http://schemas.microsoft.com/office/drawing/2014/main" id="{AE2A486E-D72E-3361-CD1A-48CAB6C7D03C}"/>
              </a:ext>
            </a:extLst>
          </p:cNvPr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</a:t>
            </a: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283887484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15CC4AA1-8674-BF28-DFF7-12AD86742027}"/>
              </a:ext>
            </a:extLst>
          </p:cNvPr>
          <p:cNvGrpSpPr/>
          <p:nvPr/>
        </p:nvGrpSpPr>
        <p:grpSpPr>
          <a:xfrm>
            <a:off x="501708" y="253536"/>
            <a:ext cx="8140583" cy="4636427"/>
            <a:chOff x="476770" y="253536"/>
            <a:chExt cx="8140583" cy="4636427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1C258727-6F88-15CD-57CC-DEDE33021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465" b="3393"/>
            <a:stretch/>
          </p:blipFill>
          <p:spPr>
            <a:xfrm>
              <a:off x="476770" y="253536"/>
              <a:ext cx="2376573" cy="4636425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8AE54E99-EF9A-358C-802C-D2E419439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465" b="3393"/>
            <a:stretch/>
          </p:blipFill>
          <p:spPr>
            <a:xfrm>
              <a:off x="6240780" y="253536"/>
              <a:ext cx="2376573" cy="4636427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7FD75929-5223-0A7F-391C-315D15ED22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465" b="3393"/>
            <a:stretch/>
          </p:blipFill>
          <p:spPr>
            <a:xfrm>
              <a:off x="3358775" y="253536"/>
              <a:ext cx="2376573" cy="4636426"/>
            </a:xfrm>
            <a:prstGeom prst="rect">
              <a:avLst/>
            </a:prstGeom>
          </p:spPr>
        </p:pic>
      </p:grp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66ED48FA-91C7-4E80-BD8B-376EE75580AD}"/>
              </a:ext>
            </a:extLst>
          </p:cNvPr>
          <p:cNvCxnSpPr/>
          <p:nvPr/>
        </p:nvCxnSpPr>
        <p:spPr>
          <a:xfrm flipV="1">
            <a:off x="2878281" y="2872673"/>
            <a:ext cx="505432" cy="315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Прямая со стрелкой 1">
            <a:extLst>
              <a:ext uri="{FF2B5EF4-FFF2-40B4-BE49-F238E27FC236}">
                <a16:creationId xmlns:a16="http://schemas.microsoft.com/office/drawing/2014/main" id="{7ADF10CB-A2B5-08F9-2800-9AA442DA8AF3}"/>
              </a:ext>
            </a:extLst>
          </p:cNvPr>
          <p:cNvCxnSpPr>
            <a:cxnSpLocks/>
          </p:cNvCxnSpPr>
          <p:nvPr/>
        </p:nvCxnSpPr>
        <p:spPr>
          <a:xfrm flipH="1">
            <a:off x="5365019" y="1043873"/>
            <a:ext cx="825388" cy="477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A2482904-2440-EC15-A602-0303C1B2F560}"/>
              </a:ext>
            </a:extLst>
          </p:cNvPr>
          <p:cNvCxnSpPr>
            <a:cxnSpLocks/>
          </p:cNvCxnSpPr>
          <p:nvPr/>
        </p:nvCxnSpPr>
        <p:spPr>
          <a:xfrm flipH="1" flipV="1">
            <a:off x="1577947" y="2571750"/>
            <a:ext cx="1375646" cy="139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A27F4742-AF50-DDB2-B5A2-707A5CA8E18C}"/>
              </a:ext>
            </a:extLst>
          </p:cNvPr>
          <p:cNvCxnSpPr>
            <a:cxnSpLocks/>
          </p:cNvCxnSpPr>
          <p:nvPr/>
        </p:nvCxnSpPr>
        <p:spPr>
          <a:xfrm flipH="1" flipV="1">
            <a:off x="7752170" y="1917812"/>
            <a:ext cx="1205713" cy="353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005A385E-DA27-BA53-EA5A-0E996F1207E7}"/>
              </a:ext>
            </a:extLst>
          </p:cNvPr>
          <p:cNvCxnSpPr>
            <a:cxnSpLocks/>
          </p:cNvCxnSpPr>
          <p:nvPr/>
        </p:nvCxnSpPr>
        <p:spPr>
          <a:xfrm flipH="1" flipV="1">
            <a:off x="2878281" y="1116701"/>
            <a:ext cx="924976" cy="9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3D3A2324-7A4E-3B70-CDE1-A13F62F7330E}"/>
              </a:ext>
            </a:extLst>
          </p:cNvPr>
          <p:cNvCxnSpPr>
            <a:cxnSpLocks/>
          </p:cNvCxnSpPr>
          <p:nvPr/>
        </p:nvCxnSpPr>
        <p:spPr>
          <a:xfrm flipV="1">
            <a:off x="72828" y="1521303"/>
            <a:ext cx="339866" cy="89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DECF986C-0B8F-3869-8AA3-C498C216C7E6}"/>
              </a:ext>
            </a:extLst>
          </p:cNvPr>
          <p:cNvCxnSpPr>
            <a:cxnSpLocks/>
          </p:cNvCxnSpPr>
          <p:nvPr/>
        </p:nvCxnSpPr>
        <p:spPr>
          <a:xfrm flipH="1">
            <a:off x="8529005" y="3293458"/>
            <a:ext cx="428878" cy="1019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4CB169B7-ED8F-91FD-6ADD-0D38F5AB9754}"/>
              </a:ext>
            </a:extLst>
          </p:cNvPr>
          <p:cNvCxnSpPr>
            <a:cxnSpLocks/>
          </p:cNvCxnSpPr>
          <p:nvPr/>
        </p:nvCxnSpPr>
        <p:spPr>
          <a:xfrm flipH="1" flipV="1">
            <a:off x="5502584" y="2176758"/>
            <a:ext cx="598811" cy="1116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38395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15CC4AA1-8674-BF28-DFF7-12AD86742027}"/>
              </a:ext>
            </a:extLst>
          </p:cNvPr>
          <p:cNvGrpSpPr/>
          <p:nvPr/>
        </p:nvGrpSpPr>
        <p:grpSpPr>
          <a:xfrm>
            <a:off x="501708" y="253536"/>
            <a:ext cx="8140583" cy="4636427"/>
            <a:chOff x="476770" y="253536"/>
            <a:chExt cx="8140583" cy="4636427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1C258727-6F88-15CD-57CC-DEDE33021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465" b="3393"/>
            <a:stretch/>
          </p:blipFill>
          <p:spPr>
            <a:xfrm>
              <a:off x="476770" y="253536"/>
              <a:ext cx="2376573" cy="4636425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8AE54E99-EF9A-358C-802C-D2E419439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465" b="3393"/>
            <a:stretch/>
          </p:blipFill>
          <p:spPr>
            <a:xfrm>
              <a:off x="6240780" y="253536"/>
              <a:ext cx="2376573" cy="4636427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7FD75929-5223-0A7F-391C-315D15ED22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465" b="3393"/>
            <a:stretch/>
          </p:blipFill>
          <p:spPr>
            <a:xfrm>
              <a:off x="3358775" y="253536"/>
              <a:ext cx="2376573" cy="4636426"/>
            </a:xfrm>
            <a:prstGeom prst="rect">
              <a:avLst/>
            </a:prstGeom>
          </p:spPr>
        </p:pic>
      </p:grp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66ED48FA-91C7-4E80-BD8B-376EE75580AD}"/>
              </a:ext>
            </a:extLst>
          </p:cNvPr>
          <p:cNvCxnSpPr/>
          <p:nvPr/>
        </p:nvCxnSpPr>
        <p:spPr>
          <a:xfrm flipV="1">
            <a:off x="2878281" y="2872673"/>
            <a:ext cx="505432" cy="315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Прямая со стрелкой 1">
            <a:extLst>
              <a:ext uri="{FF2B5EF4-FFF2-40B4-BE49-F238E27FC236}">
                <a16:creationId xmlns:a16="http://schemas.microsoft.com/office/drawing/2014/main" id="{7ADF10CB-A2B5-08F9-2800-9AA442DA8AF3}"/>
              </a:ext>
            </a:extLst>
          </p:cNvPr>
          <p:cNvCxnSpPr>
            <a:cxnSpLocks/>
          </p:cNvCxnSpPr>
          <p:nvPr/>
        </p:nvCxnSpPr>
        <p:spPr>
          <a:xfrm flipH="1">
            <a:off x="5365019" y="1043873"/>
            <a:ext cx="825388" cy="477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A2482904-2440-EC15-A602-0303C1B2F560}"/>
              </a:ext>
            </a:extLst>
          </p:cNvPr>
          <p:cNvCxnSpPr>
            <a:cxnSpLocks/>
          </p:cNvCxnSpPr>
          <p:nvPr/>
        </p:nvCxnSpPr>
        <p:spPr>
          <a:xfrm flipH="1" flipV="1">
            <a:off x="1577947" y="2571750"/>
            <a:ext cx="1375646" cy="139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A27F4742-AF50-DDB2-B5A2-707A5CA8E18C}"/>
              </a:ext>
            </a:extLst>
          </p:cNvPr>
          <p:cNvCxnSpPr>
            <a:cxnSpLocks/>
          </p:cNvCxnSpPr>
          <p:nvPr/>
        </p:nvCxnSpPr>
        <p:spPr>
          <a:xfrm flipH="1" flipV="1">
            <a:off x="7752170" y="1917812"/>
            <a:ext cx="1205713" cy="353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005A385E-DA27-BA53-EA5A-0E996F1207E7}"/>
              </a:ext>
            </a:extLst>
          </p:cNvPr>
          <p:cNvCxnSpPr>
            <a:cxnSpLocks/>
          </p:cNvCxnSpPr>
          <p:nvPr/>
        </p:nvCxnSpPr>
        <p:spPr>
          <a:xfrm flipH="1" flipV="1">
            <a:off x="2878281" y="1116701"/>
            <a:ext cx="924976" cy="9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3D3A2324-7A4E-3B70-CDE1-A13F62F7330E}"/>
              </a:ext>
            </a:extLst>
          </p:cNvPr>
          <p:cNvCxnSpPr>
            <a:cxnSpLocks/>
          </p:cNvCxnSpPr>
          <p:nvPr/>
        </p:nvCxnSpPr>
        <p:spPr>
          <a:xfrm flipV="1">
            <a:off x="72828" y="1521303"/>
            <a:ext cx="339866" cy="89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DECF986C-0B8F-3869-8AA3-C498C216C7E6}"/>
              </a:ext>
            </a:extLst>
          </p:cNvPr>
          <p:cNvCxnSpPr>
            <a:cxnSpLocks/>
          </p:cNvCxnSpPr>
          <p:nvPr/>
        </p:nvCxnSpPr>
        <p:spPr>
          <a:xfrm flipH="1">
            <a:off x="8529005" y="3293458"/>
            <a:ext cx="428878" cy="1019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4CB169B7-ED8F-91FD-6ADD-0D38F5AB9754}"/>
              </a:ext>
            </a:extLst>
          </p:cNvPr>
          <p:cNvCxnSpPr>
            <a:cxnSpLocks/>
          </p:cNvCxnSpPr>
          <p:nvPr/>
        </p:nvCxnSpPr>
        <p:spPr>
          <a:xfrm flipH="1" flipV="1">
            <a:off x="5502584" y="2176758"/>
            <a:ext cx="598811" cy="1116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E7F241E7-1833-CA62-0ED1-B073B1BFE024}"/>
              </a:ext>
            </a:extLst>
          </p:cNvPr>
          <p:cNvCxnSpPr>
            <a:cxnSpLocks/>
          </p:cNvCxnSpPr>
          <p:nvPr/>
        </p:nvCxnSpPr>
        <p:spPr>
          <a:xfrm flipH="1" flipV="1">
            <a:off x="4879497" y="2872673"/>
            <a:ext cx="793020" cy="671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01366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15CC4AA1-8674-BF28-DFF7-12AD86742027}"/>
              </a:ext>
            </a:extLst>
          </p:cNvPr>
          <p:cNvGrpSpPr/>
          <p:nvPr/>
        </p:nvGrpSpPr>
        <p:grpSpPr>
          <a:xfrm>
            <a:off x="501708" y="253536"/>
            <a:ext cx="8140583" cy="4636427"/>
            <a:chOff x="476770" y="253536"/>
            <a:chExt cx="8140583" cy="4636427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1C258727-6F88-15CD-57CC-DEDE33021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465" b="3393"/>
            <a:stretch/>
          </p:blipFill>
          <p:spPr>
            <a:xfrm>
              <a:off x="476770" y="253536"/>
              <a:ext cx="2376573" cy="4636425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8AE54E99-EF9A-358C-802C-D2E419439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465" b="3393"/>
            <a:stretch/>
          </p:blipFill>
          <p:spPr>
            <a:xfrm>
              <a:off x="6240780" y="253536"/>
              <a:ext cx="2376573" cy="4636427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7FD75929-5223-0A7F-391C-315D15ED22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465" b="3393"/>
            <a:stretch/>
          </p:blipFill>
          <p:spPr>
            <a:xfrm>
              <a:off x="3358775" y="253536"/>
              <a:ext cx="2376573" cy="4636426"/>
            </a:xfrm>
            <a:prstGeom prst="rect">
              <a:avLst/>
            </a:prstGeom>
          </p:spPr>
        </p:pic>
      </p:grp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66ED48FA-91C7-4E80-BD8B-376EE75580AD}"/>
              </a:ext>
            </a:extLst>
          </p:cNvPr>
          <p:cNvCxnSpPr/>
          <p:nvPr/>
        </p:nvCxnSpPr>
        <p:spPr>
          <a:xfrm flipV="1">
            <a:off x="2878281" y="2872673"/>
            <a:ext cx="505432" cy="315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Прямая со стрелкой 1">
            <a:extLst>
              <a:ext uri="{FF2B5EF4-FFF2-40B4-BE49-F238E27FC236}">
                <a16:creationId xmlns:a16="http://schemas.microsoft.com/office/drawing/2014/main" id="{7ADF10CB-A2B5-08F9-2800-9AA442DA8AF3}"/>
              </a:ext>
            </a:extLst>
          </p:cNvPr>
          <p:cNvCxnSpPr>
            <a:cxnSpLocks/>
          </p:cNvCxnSpPr>
          <p:nvPr/>
        </p:nvCxnSpPr>
        <p:spPr>
          <a:xfrm flipH="1">
            <a:off x="5365019" y="1043873"/>
            <a:ext cx="825388" cy="477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A2482904-2440-EC15-A602-0303C1B2F560}"/>
              </a:ext>
            </a:extLst>
          </p:cNvPr>
          <p:cNvCxnSpPr>
            <a:cxnSpLocks/>
          </p:cNvCxnSpPr>
          <p:nvPr/>
        </p:nvCxnSpPr>
        <p:spPr>
          <a:xfrm flipH="1" flipV="1">
            <a:off x="1577947" y="2571750"/>
            <a:ext cx="1375646" cy="139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A27F4742-AF50-DDB2-B5A2-707A5CA8E18C}"/>
              </a:ext>
            </a:extLst>
          </p:cNvPr>
          <p:cNvCxnSpPr>
            <a:cxnSpLocks/>
          </p:cNvCxnSpPr>
          <p:nvPr/>
        </p:nvCxnSpPr>
        <p:spPr>
          <a:xfrm flipH="1" flipV="1">
            <a:off x="7752170" y="1917812"/>
            <a:ext cx="1205713" cy="353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005A385E-DA27-BA53-EA5A-0E996F1207E7}"/>
              </a:ext>
            </a:extLst>
          </p:cNvPr>
          <p:cNvCxnSpPr>
            <a:cxnSpLocks/>
          </p:cNvCxnSpPr>
          <p:nvPr/>
        </p:nvCxnSpPr>
        <p:spPr>
          <a:xfrm flipH="1" flipV="1">
            <a:off x="2878281" y="1116701"/>
            <a:ext cx="924976" cy="9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3D3A2324-7A4E-3B70-CDE1-A13F62F7330E}"/>
              </a:ext>
            </a:extLst>
          </p:cNvPr>
          <p:cNvCxnSpPr>
            <a:cxnSpLocks/>
          </p:cNvCxnSpPr>
          <p:nvPr/>
        </p:nvCxnSpPr>
        <p:spPr>
          <a:xfrm flipV="1">
            <a:off x="72828" y="1521303"/>
            <a:ext cx="339866" cy="89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DECF986C-0B8F-3869-8AA3-C498C216C7E6}"/>
              </a:ext>
            </a:extLst>
          </p:cNvPr>
          <p:cNvCxnSpPr>
            <a:cxnSpLocks/>
          </p:cNvCxnSpPr>
          <p:nvPr/>
        </p:nvCxnSpPr>
        <p:spPr>
          <a:xfrm flipH="1">
            <a:off x="8529005" y="3293458"/>
            <a:ext cx="428878" cy="1019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4CB169B7-ED8F-91FD-6ADD-0D38F5AB9754}"/>
              </a:ext>
            </a:extLst>
          </p:cNvPr>
          <p:cNvCxnSpPr>
            <a:cxnSpLocks/>
          </p:cNvCxnSpPr>
          <p:nvPr/>
        </p:nvCxnSpPr>
        <p:spPr>
          <a:xfrm flipH="1" flipV="1">
            <a:off x="5502584" y="2176758"/>
            <a:ext cx="598811" cy="1116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E7F241E7-1833-CA62-0ED1-B073B1BFE024}"/>
              </a:ext>
            </a:extLst>
          </p:cNvPr>
          <p:cNvCxnSpPr>
            <a:cxnSpLocks/>
          </p:cNvCxnSpPr>
          <p:nvPr/>
        </p:nvCxnSpPr>
        <p:spPr>
          <a:xfrm flipH="1" flipV="1">
            <a:off x="4879497" y="2872673"/>
            <a:ext cx="793020" cy="671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9090BAD1-91B2-C887-C0ED-FE8DC3326A98}"/>
              </a:ext>
            </a:extLst>
          </p:cNvPr>
          <p:cNvCxnSpPr>
            <a:cxnSpLocks/>
          </p:cNvCxnSpPr>
          <p:nvPr/>
        </p:nvCxnSpPr>
        <p:spPr>
          <a:xfrm flipH="1" flipV="1">
            <a:off x="5365019" y="744467"/>
            <a:ext cx="501707" cy="218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2895E24A-49F9-C1FE-066B-60B451DC210C}"/>
              </a:ext>
            </a:extLst>
          </p:cNvPr>
          <p:cNvCxnSpPr>
            <a:cxnSpLocks/>
          </p:cNvCxnSpPr>
          <p:nvPr/>
        </p:nvCxnSpPr>
        <p:spPr>
          <a:xfrm>
            <a:off x="2953593" y="687823"/>
            <a:ext cx="430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34550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712941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DB556D3-4F32-5E88-CCA1-8CDE191E2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300" y="1841500"/>
            <a:ext cx="23114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56209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064538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518B33C-339F-E624-39BE-5F2C4868D7C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1065" y="1012360"/>
            <a:ext cx="1614610" cy="937152"/>
          </a:xfrm>
          <a:prstGeom prst="rect">
            <a:avLst/>
          </a:prstGeom>
          <a:effectLst>
            <a:glow>
              <a:schemeClr val="accent1"/>
            </a:glow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9173051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9B376F9-A47A-63EC-6F14-D9D4B63AB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434" y="454718"/>
            <a:ext cx="3085132" cy="139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6432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9B376F9-A47A-63EC-6F14-D9D4B63AB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434" y="454718"/>
            <a:ext cx="3085132" cy="139619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B6A25F-6596-1BC1-56D9-FF33F22E5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571750"/>
            <a:ext cx="7772400" cy="168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79374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4E9C9B-4C0D-6F6A-713E-9CDFAE30A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46" y="296249"/>
            <a:ext cx="19939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64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Ядро серверу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30" name="Прямоугольник с двумя учесеченными противолежащими углами 29">
            <a:extLst>
              <a:ext uri="{FF2B5EF4-FFF2-40B4-BE49-F238E27FC236}">
                <a16:creationId xmlns:a16="http://schemas.microsoft.com/office/drawing/2014/main" id="{3D3B1441-9564-8023-255B-793C82D5497B}"/>
              </a:ext>
            </a:extLst>
          </p:cNvPr>
          <p:cNvSpPr/>
          <p:nvPr/>
        </p:nvSpPr>
        <p:spPr>
          <a:xfrm>
            <a:off x="5685560" y="417583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31" name="Google Shape;332;p28">
            <a:extLst>
              <a:ext uri="{FF2B5EF4-FFF2-40B4-BE49-F238E27FC236}">
                <a16:creationId xmlns:a16="http://schemas.microsoft.com/office/drawing/2014/main" id="{B0374FD1-9B81-88A6-CC3A-DBABF85EA232}"/>
              </a:ext>
            </a:extLst>
          </p:cNvPr>
          <p:cNvSpPr txBox="1"/>
          <p:nvPr/>
        </p:nvSpPr>
        <p:spPr>
          <a:xfrm>
            <a:off x="5922787" y="515185"/>
            <a:ext cx="1138685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Http</a:t>
            </a:r>
            <a:r>
              <a:rPr lang="de-CH" sz="1200" b="1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Request</a:t>
            </a:r>
            <a:endParaRPr lang="de-CH" sz="700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B657DA-EB02-149B-4EA5-46F6BEFEE861}"/>
              </a:ext>
            </a:extLst>
          </p:cNvPr>
          <p:cNvSpPr txBox="1"/>
          <p:nvPr/>
        </p:nvSpPr>
        <p:spPr>
          <a:xfrm>
            <a:off x="5158921" y="391477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51" name="Google Shape;331;p28">
            <a:extLst>
              <a:ext uri="{FF2B5EF4-FFF2-40B4-BE49-F238E27FC236}">
                <a16:creationId xmlns:a16="http://schemas.microsoft.com/office/drawing/2014/main" id="{47F4D490-6950-A7EE-F99F-9A937E960404}"/>
              </a:ext>
            </a:extLst>
          </p:cNvPr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</a:t>
            </a: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414318874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4E9C9B-4C0D-6F6A-713E-9CDFAE30A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46" y="296249"/>
            <a:ext cx="1993900" cy="14351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07A3788-A29E-3630-58DE-FF1F139E2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767" y="332992"/>
            <a:ext cx="1739900" cy="1384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B4C3CD-CCB2-0123-B48F-0F6E5BCE58B8}"/>
              </a:ext>
            </a:extLst>
          </p:cNvPr>
          <p:cNvSpPr txBox="1"/>
          <p:nvPr/>
        </p:nvSpPr>
        <p:spPr>
          <a:xfrm>
            <a:off x="3305642" y="858779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</p:spTree>
    <p:extLst>
      <p:ext uri="{BB962C8B-B14F-4D97-AF65-F5344CB8AC3E}">
        <p14:creationId xmlns:p14="http://schemas.microsoft.com/office/powerpoint/2010/main" val="411851352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4E9C9B-4C0D-6F6A-713E-9CDFAE30A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46" y="296249"/>
            <a:ext cx="1993900" cy="14351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07A3788-A29E-3630-58DE-FF1F139E2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767" y="332992"/>
            <a:ext cx="1739900" cy="1384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B4C3CD-CCB2-0123-B48F-0F6E5BCE58B8}"/>
              </a:ext>
            </a:extLst>
          </p:cNvPr>
          <p:cNvSpPr txBox="1"/>
          <p:nvPr/>
        </p:nvSpPr>
        <p:spPr>
          <a:xfrm>
            <a:off x="3305642" y="858779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43015FE-7BA5-BAD7-8E15-555B235B5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719" y="2154412"/>
            <a:ext cx="24384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2209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4E9C9B-4C0D-6F6A-713E-9CDFAE30A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46" y="296249"/>
            <a:ext cx="1993900" cy="14351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07A3788-A29E-3630-58DE-FF1F139E2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767" y="332992"/>
            <a:ext cx="1739900" cy="1384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B4C3CD-CCB2-0123-B48F-0F6E5BCE58B8}"/>
              </a:ext>
            </a:extLst>
          </p:cNvPr>
          <p:cNvSpPr txBox="1"/>
          <p:nvPr/>
        </p:nvSpPr>
        <p:spPr>
          <a:xfrm>
            <a:off x="3305642" y="858779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C3E102-8BF4-AA31-AABF-1517A6606DBF}"/>
              </a:ext>
            </a:extLst>
          </p:cNvPr>
          <p:cNvSpPr txBox="1"/>
          <p:nvPr/>
        </p:nvSpPr>
        <p:spPr>
          <a:xfrm>
            <a:off x="3305642" y="3164062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43015FE-7BA5-BAD7-8E15-555B235B5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719" y="2154412"/>
            <a:ext cx="2438400" cy="20193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0A98AB3-ADED-C00F-9585-6E31F8CE2D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3767" y="2245307"/>
            <a:ext cx="1956738" cy="187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021863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4E9C9B-4C0D-6F6A-713E-9CDFAE30A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46" y="296249"/>
            <a:ext cx="1993900" cy="14351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07A3788-A29E-3630-58DE-FF1F139E2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767" y="332992"/>
            <a:ext cx="1739900" cy="1384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B4C3CD-CCB2-0123-B48F-0F6E5BCE58B8}"/>
              </a:ext>
            </a:extLst>
          </p:cNvPr>
          <p:cNvSpPr txBox="1"/>
          <p:nvPr/>
        </p:nvSpPr>
        <p:spPr>
          <a:xfrm>
            <a:off x="3305642" y="858779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C3E102-8BF4-AA31-AABF-1517A6606DBF}"/>
              </a:ext>
            </a:extLst>
          </p:cNvPr>
          <p:cNvSpPr txBox="1"/>
          <p:nvPr/>
        </p:nvSpPr>
        <p:spPr>
          <a:xfrm>
            <a:off x="3305642" y="3164062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43015FE-7BA5-BAD7-8E15-555B235B5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719" y="2154412"/>
            <a:ext cx="2438400" cy="20193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119F89A-0131-7F03-87A9-C9F07EF50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4713" y="2635094"/>
            <a:ext cx="2568055" cy="1057936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C065E399-28EF-0CA5-7DDD-5637D0597253}"/>
              </a:ext>
            </a:extLst>
          </p:cNvPr>
          <p:cNvSpPr/>
          <p:nvPr/>
        </p:nvSpPr>
        <p:spPr>
          <a:xfrm>
            <a:off x="6414713" y="2571750"/>
            <a:ext cx="2468302" cy="1185603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0A98AB3-ADED-C00F-9585-6E31F8CE2D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3767" y="2245307"/>
            <a:ext cx="1956738" cy="187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6339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2FD637E-5076-B30A-D689-F54DFAA1E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12" y="1027083"/>
            <a:ext cx="29337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4179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2FD637E-5076-B30A-D689-F54DFAA1E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12" y="1027083"/>
            <a:ext cx="2933700" cy="2806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502D6F-ADFC-A04C-0243-914FAC5D51D5}"/>
              </a:ext>
            </a:extLst>
          </p:cNvPr>
          <p:cNvSpPr txBox="1"/>
          <p:nvPr/>
        </p:nvSpPr>
        <p:spPr>
          <a:xfrm>
            <a:off x="3754529" y="2171640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1C126A1-F9D9-7272-C682-64B8043A7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263" y="958965"/>
            <a:ext cx="3433988" cy="269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9078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EF5388-BB5F-EDAD-88D9-44AC428A3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18" y="178954"/>
            <a:ext cx="18288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4373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EF5388-BB5F-EDAD-88D9-44AC428A3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18" y="178954"/>
            <a:ext cx="1828800" cy="1460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57E097-3A50-8817-23A0-1439D10E0D20}"/>
              </a:ext>
            </a:extLst>
          </p:cNvPr>
          <p:cNvSpPr txBox="1"/>
          <p:nvPr/>
        </p:nvSpPr>
        <p:spPr>
          <a:xfrm>
            <a:off x="2490994" y="775102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44A6089-1FFF-4D6D-95C8-83C89278D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538" y="7035"/>
            <a:ext cx="1828800" cy="163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22220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EF5388-BB5F-EDAD-88D9-44AC428A3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18" y="178954"/>
            <a:ext cx="1828800" cy="1460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57E097-3A50-8817-23A0-1439D10E0D20}"/>
              </a:ext>
            </a:extLst>
          </p:cNvPr>
          <p:cNvSpPr txBox="1"/>
          <p:nvPr/>
        </p:nvSpPr>
        <p:spPr>
          <a:xfrm>
            <a:off x="2490994" y="775102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44A6089-1FFF-4D6D-95C8-83C89278D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538" y="7035"/>
            <a:ext cx="1828800" cy="163241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40E9E3D-347A-2039-0CF8-B667D6E89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3398" y="1995053"/>
            <a:ext cx="2850705" cy="27577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1E11ED-A02C-D436-6399-C9E285AA4163}"/>
              </a:ext>
            </a:extLst>
          </p:cNvPr>
          <p:cNvSpPr txBox="1"/>
          <p:nvPr/>
        </p:nvSpPr>
        <p:spPr>
          <a:xfrm>
            <a:off x="2490993" y="3047248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B59ED70-B788-D90D-D2FD-BD34CB02BC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145" y="2191210"/>
            <a:ext cx="1935329" cy="198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1458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6931F02-95C6-AECE-2015-E39F1A7C4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1" y="212494"/>
            <a:ext cx="9088877" cy="471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377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Ядро серверу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30" name="Прямоугольник с двумя учесеченными противолежащими углами 29">
            <a:extLst>
              <a:ext uri="{FF2B5EF4-FFF2-40B4-BE49-F238E27FC236}">
                <a16:creationId xmlns:a16="http://schemas.microsoft.com/office/drawing/2014/main" id="{3D3B1441-9564-8023-255B-793C82D5497B}"/>
              </a:ext>
            </a:extLst>
          </p:cNvPr>
          <p:cNvSpPr/>
          <p:nvPr/>
        </p:nvSpPr>
        <p:spPr>
          <a:xfrm>
            <a:off x="5685560" y="417583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31" name="Google Shape;332;p28">
            <a:extLst>
              <a:ext uri="{FF2B5EF4-FFF2-40B4-BE49-F238E27FC236}">
                <a16:creationId xmlns:a16="http://schemas.microsoft.com/office/drawing/2014/main" id="{B0374FD1-9B81-88A6-CC3A-DBABF85EA232}"/>
              </a:ext>
            </a:extLst>
          </p:cNvPr>
          <p:cNvSpPr txBox="1"/>
          <p:nvPr/>
        </p:nvSpPr>
        <p:spPr>
          <a:xfrm>
            <a:off x="5922787" y="515185"/>
            <a:ext cx="1138685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Http</a:t>
            </a:r>
            <a:r>
              <a:rPr lang="de-CH" sz="1200" b="1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Request</a:t>
            </a:r>
            <a:endParaRPr lang="de-CH" sz="700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B657DA-EB02-149B-4EA5-46F6BEFEE861}"/>
              </a:ext>
            </a:extLst>
          </p:cNvPr>
          <p:cNvSpPr txBox="1"/>
          <p:nvPr/>
        </p:nvSpPr>
        <p:spPr>
          <a:xfrm>
            <a:off x="5158921" y="391477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65ED62-D782-6480-80EB-55368FAEC6CF}"/>
              </a:ext>
            </a:extLst>
          </p:cNvPr>
          <p:cNvSpPr txBox="1"/>
          <p:nvPr/>
        </p:nvSpPr>
        <p:spPr>
          <a:xfrm>
            <a:off x="2170394" y="1808210"/>
            <a:ext cx="6199133" cy="26507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POST /api/v1/login HTTP/1.1</a:t>
            </a: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Host: localhost:8080</a:t>
            </a: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Content-Type: application/json</a:t>
            </a: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Content-Length: 66</a:t>
            </a:r>
            <a:endParaRPr lang="uk-UA" b="0" i="0" u="none" strike="noStrike" noProof="1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Cookie: session_id=abcd1234; user_id=5678</a:t>
            </a:r>
            <a:endParaRPr lang="uk-UA" b="0" i="0" u="none" strike="noStrike" noProof="1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endParaRPr lang="de-CH" b="0" i="0" u="none" strike="noStrike" noProof="1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{"username":"test_user","password":"secure_password123"}</a:t>
            </a:r>
          </a:p>
          <a:p>
            <a:pPr>
              <a:lnSpc>
                <a:spcPct val="150000"/>
              </a:lnSpc>
            </a:pPr>
            <a:endParaRPr lang="ru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Google Shape;331;p28">
            <a:extLst>
              <a:ext uri="{FF2B5EF4-FFF2-40B4-BE49-F238E27FC236}">
                <a16:creationId xmlns:a16="http://schemas.microsoft.com/office/drawing/2014/main" id="{3D98CCA5-6E88-4F50-C42B-1ADCE4DCB828}"/>
              </a:ext>
            </a:extLst>
          </p:cNvPr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</a:t>
            </a: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183110986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6931F02-95C6-AECE-2015-E39F1A7C4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1" y="212494"/>
            <a:ext cx="9088877" cy="4718512"/>
          </a:xfrm>
          <a:prstGeom prst="rect">
            <a:avLst/>
          </a:prstGeom>
        </p:spPr>
      </p:pic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048F6B76-43A4-FFFD-5758-3885A2758DAE}"/>
              </a:ext>
            </a:extLst>
          </p:cNvPr>
          <p:cNvCxnSpPr/>
          <p:nvPr/>
        </p:nvCxnSpPr>
        <p:spPr>
          <a:xfrm flipV="1">
            <a:off x="2859578" y="4638502"/>
            <a:ext cx="1271847" cy="374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DF872DFB-3C7D-D476-8D0F-D1756DD3EBD3}"/>
              </a:ext>
            </a:extLst>
          </p:cNvPr>
          <p:cNvCxnSpPr>
            <a:cxnSpLocks/>
          </p:cNvCxnSpPr>
          <p:nvPr/>
        </p:nvCxnSpPr>
        <p:spPr>
          <a:xfrm flipH="1" flipV="1">
            <a:off x="5012577" y="4638502"/>
            <a:ext cx="1620979" cy="374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6308342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6931F02-95C6-AECE-2015-E39F1A7C4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1" y="212494"/>
            <a:ext cx="9088877" cy="4718512"/>
          </a:xfrm>
          <a:prstGeom prst="rect">
            <a:avLst/>
          </a:prstGeom>
        </p:spPr>
      </p:pic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048F6B76-43A4-FFFD-5758-3885A2758DAE}"/>
              </a:ext>
            </a:extLst>
          </p:cNvPr>
          <p:cNvCxnSpPr/>
          <p:nvPr/>
        </p:nvCxnSpPr>
        <p:spPr>
          <a:xfrm flipV="1">
            <a:off x="2859578" y="4638502"/>
            <a:ext cx="1271847" cy="374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DF872DFB-3C7D-D476-8D0F-D1756DD3EBD3}"/>
              </a:ext>
            </a:extLst>
          </p:cNvPr>
          <p:cNvCxnSpPr>
            <a:cxnSpLocks/>
          </p:cNvCxnSpPr>
          <p:nvPr/>
        </p:nvCxnSpPr>
        <p:spPr>
          <a:xfrm flipH="1" flipV="1">
            <a:off x="5012577" y="4638502"/>
            <a:ext cx="1620979" cy="374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CCB377E-CBBF-4910-0B45-F4699E309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830" y="1135259"/>
            <a:ext cx="2752134" cy="82771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4FB7450-2DA1-A443-7220-1FF20FC302E1}"/>
              </a:ext>
            </a:extLst>
          </p:cNvPr>
          <p:cNvSpPr/>
          <p:nvPr/>
        </p:nvSpPr>
        <p:spPr>
          <a:xfrm>
            <a:off x="5963830" y="1108609"/>
            <a:ext cx="2718924" cy="930584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</p:spTree>
    <p:extLst>
      <p:ext uri="{BB962C8B-B14F-4D97-AF65-F5344CB8AC3E}">
        <p14:creationId xmlns:p14="http://schemas.microsoft.com/office/powerpoint/2010/main" val="103197986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55A8BB7-8D65-C137-6E3F-F74F503D1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55" y="83127"/>
            <a:ext cx="20574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9802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85EC3846-958E-1B9C-76B2-799D5984FDD8}"/>
              </a:ext>
            </a:extLst>
          </p:cNvPr>
          <p:cNvGrpSpPr/>
          <p:nvPr/>
        </p:nvGrpSpPr>
        <p:grpSpPr>
          <a:xfrm>
            <a:off x="233455" y="0"/>
            <a:ext cx="5461347" cy="1886527"/>
            <a:chOff x="5086" y="0"/>
            <a:chExt cx="5461347" cy="1886527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955A8BB7-8D65-C137-6E3F-F74F503D1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86" y="83127"/>
              <a:ext cx="2057400" cy="1803400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A4D62971-949C-B0A3-EC2B-DF45F7301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05199" y="0"/>
              <a:ext cx="2661234" cy="180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380884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85EC3846-958E-1B9C-76B2-799D5984FDD8}"/>
              </a:ext>
            </a:extLst>
          </p:cNvPr>
          <p:cNvGrpSpPr/>
          <p:nvPr/>
        </p:nvGrpSpPr>
        <p:grpSpPr>
          <a:xfrm>
            <a:off x="233455" y="0"/>
            <a:ext cx="8089201" cy="1886527"/>
            <a:chOff x="5086" y="0"/>
            <a:chExt cx="8089201" cy="1886527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955A8BB7-8D65-C137-6E3F-F74F503D1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86" y="83127"/>
              <a:ext cx="2057400" cy="1803400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A4D62971-949C-B0A3-EC2B-DF45F7301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05199" y="0"/>
              <a:ext cx="2661234" cy="1803400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19366B6E-383B-07F9-C343-E18D03390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09146" y="0"/>
              <a:ext cx="1885141" cy="18115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027695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0F9A6DA-3C6A-8DB1-039D-9F8539148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873" y="2494575"/>
            <a:ext cx="7162253" cy="2218742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85EC3846-958E-1B9C-76B2-799D5984FDD8}"/>
              </a:ext>
            </a:extLst>
          </p:cNvPr>
          <p:cNvGrpSpPr/>
          <p:nvPr/>
        </p:nvGrpSpPr>
        <p:grpSpPr>
          <a:xfrm>
            <a:off x="233455" y="0"/>
            <a:ext cx="8089201" cy="1886527"/>
            <a:chOff x="5086" y="0"/>
            <a:chExt cx="8089201" cy="1886527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955A8BB7-8D65-C137-6E3F-F74F503D1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86" y="83127"/>
              <a:ext cx="2057400" cy="1803400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A4D62971-949C-B0A3-EC2B-DF45F7301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05199" y="0"/>
              <a:ext cx="2661234" cy="1803400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19366B6E-383B-07F9-C343-E18D03390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09146" y="0"/>
              <a:ext cx="1885141" cy="18115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6151312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0F9A6DA-3C6A-8DB1-039D-9F8539148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873" y="2494575"/>
            <a:ext cx="7162253" cy="2218742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85EC3846-958E-1B9C-76B2-799D5984FDD8}"/>
              </a:ext>
            </a:extLst>
          </p:cNvPr>
          <p:cNvGrpSpPr/>
          <p:nvPr/>
        </p:nvGrpSpPr>
        <p:grpSpPr>
          <a:xfrm>
            <a:off x="233455" y="0"/>
            <a:ext cx="8089201" cy="1886527"/>
            <a:chOff x="5086" y="0"/>
            <a:chExt cx="8089201" cy="1886527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955A8BB7-8D65-C137-6E3F-F74F503D1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86" y="83127"/>
              <a:ext cx="2057400" cy="1803400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A4D62971-949C-B0A3-EC2B-DF45F7301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05199" y="0"/>
              <a:ext cx="2661234" cy="1803400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19366B6E-383B-07F9-C343-E18D03390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09146" y="0"/>
              <a:ext cx="1885141" cy="1811503"/>
            </a:xfrm>
            <a:prstGeom prst="rect">
              <a:avLst/>
            </a:prstGeom>
          </p:spPr>
        </p:pic>
      </p:grp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1DD5D1F7-DC56-D2A9-C96A-C59D1DF488C1}"/>
              </a:ext>
            </a:extLst>
          </p:cNvPr>
          <p:cNvCxnSpPr/>
          <p:nvPr/>
        </p:nvCxnSpPr>
        <p:spPr>
          <a:xfrm>
            <a:off x="681644" y="2951018"/>
            <a:ext cx="1413163" cy="1188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D1FE905C-6391-20E9-CB6D-2C739D8BD507}"/>
              </a:ext>
            </a:extLst>
          </p:cNvPr>
          <p:cNvCxnSpPr>
            <a:cxnSpLocks/>
          </p:cNvCxnSpPr>
          <p:nvPr/>
        </p:nvCxnSpPr>
        <p:spPr>
          <a:xfrm flipH="1">
            <a:off x="6916189" y="2651760"/>
            <a:ext cx="1072342" cy="1487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40239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0E33C1F-88D1-A9A3-6FF5-8645D17E7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563" y="498555"/>
            <a:ext cx="5758873" cy="41463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6437638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B8153F6-D787-D695-0E04-C8A9A1301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8" y="311334"/>
            <a:ext cx="9023544" cy="4520831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50EB6FE-AF08-0F02-70F4-412C29EDD2E9}"/>
              </a:ext>
            </a:extLst>
          </p:cNvPr>
          <p:cNvSpPr/>
          <p:nvPr/>
        </p:nvSpPr>
        <p:spPr>
          <a:xfrm>
            <a:off x="60228" y="1463040"/>
            <a:ext cx="1585692" cy="59851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</p:spTree>
    <p:extLst>
      <p:ext uri="{BB962C8B-B14F-4D97-AF65-F5344CB8AC3E}">
        <p14:creationId xmlns:p14="http://schemas.microsoft.com/office/powerpoint/2010/main" val="3550651067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B8153F6-D787-D695-0E04-C8A9A1301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8" y="311334"/>
            <a:ext cx="9023544" cy="4520831"/>
          </a:xfrm>
          <a:prstGeom prst="rect">
            <a:avLst/>
          </a:prstGeom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BA11206A-4070-1C62-C54C-01061F13A8D2}"/>
              </a:ext>
            </a:extLst>
          </p:cNvPr>
          <p:cNvCxnSpPr>
            <a:cxnSpLocks/>
          </p:cNvCxnSpPr>
          <p:nvPr/>
        </p:nvCxnSpPr>
        <p:spPr>
          <a:xfrm flipH="1">
            <a:off x="3674225" y="1704109"/>
            <a:ext cx="12967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49C050-3C20-2D4B-3676-CAD0FFE7D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291" y="1024659"/>
            <a:ext cx="2362200" cy="1358900"/>
          </a:xfrm>
          <a:prstGeom prst="rect">
            <a:avLst/>
          </a:prstGeom>
          <a:ln w="635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432358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Ядро серверу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30" name="Прямоугольник с двумя учесеченными противолежащими углами 29">
            <a:extLst>
              <a:ext uri="{FF2B5EF4-FFF2-40B4-BE49-F238E27FC236}">
                <a16:creationId xmlns:a16="http://schemas.microsoft.com/office/drawing/2014/main" id="{3D3B1441-9564-8023-255B-793C82D5497B}"/>
              </a:ext>
            </a:extLst>
          </p:cNvPr>
          <p:cNvSpPr/>
          <p:nvPr/>
        </p:nvSpPr>
        <p:spPr>
          <a:xfrm>
            <a:off x="5685560" y="417583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31" name="Google Shape;332;p28">
            <a:extLst>
              <a:ext uri="{FF2B5EF4-FFF2-40B4-BE49-F238E27FC236}">
                <a16:creationId xmlns:a16="http://schemas.microsoft.com/office/drawing/2014/main" id="{B0374FD1-9B81-88A6-CC3A-DBABF85EA232}"/>
              </a:ext>
            </a:extLst>
          </p:cNvPr>
          <p:cNvSpPr txBox="1"/>
          <p:nvPr/>
        </p:nvSpPr>
        <p:spPr>
          <a:xfrm>
            <a:off x="5922787" y="515185"/>
            <a:ext cx="1138685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Http</a:t>
            </a:r>
            <a:r>
              <a:rPr lang="de-CH" sz="1200" b="1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Request</a:t>
            </a:r>
            <a:endParaRPr lang="de-CH" sz="700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B657DA-EB02-149B-4EA5-46F6BEFEE861}"/>
              </a:ext>
            </a:extLst>
          </p:cNvPr>
          <p:cNvSpPr txBox="1"/>
          <p:nvPr/>
        </p:nvSpPr>
        <p:spPr>
          <a:xfrm>
            <a:off x="5158921" y="391477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65ED62-D782-6480-80EB-55368FAEC6CF}"/>
              </a:ext>
            </a:extLst>
          </p:cNvPr>
          <p:cNvSpPr txBox="1"/>
          <p:nvPr/>
        </p:nvSpPr>
        <p:spPr>
          <a:xfrm>
            <a:off x="2170394" y="1808210"/>
            <a:ext cx="6199133" cy="26507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POST /api/v1/login HTTP/1.1</a:t>
            </a: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Host: localhost:8080</a:t>
            </a: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Content-Type: application/json</a:t>
            </a: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Content-Length: 66</a:t>
            </a:r>
            <a:endParaRPr lang="uk-UA" b="0" i="0" u="none" strike="noStrike" noProof="1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Cookie: session_id=abcd1234; user_id=5678</a:t>
            </a:r>
            <a:endParaRPr lang="uk-UA" b="0" i="0" u="none" strike="noStrike" noProof="1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endParaRPr lang="de-CH" b="0" i="0" u="none" strike="noStrike" noProof="1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{"username":"test_user","password":"secure_password123"}</a:t>
            </a:r>
          </a:p>
          <a:p>
            <a:pPr>
              <a:lnSpc>
                <a:spcPct val="150000"/>
              </a:lnSpc>
            </a:pPr>
            <a:endParaRPr lang="ru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" name="Google Shape;332;p28">
            <a:extLst>
              <a:ext uri="{FF2B5EF4-FFF2-40B4-BE49-F238E27FC236}">
                <a16:creationId xmlns:a16="http://schemas.microsoft.com/office/drawing/2014/main" id="{A14138FC-75E5-59E1-9917-BAADE627463B}"/>
              </a:ext>
            </a:extLst>
          </p:cNvPr>
          <p:cNvSpPr txBox="1"/>
          <p:nvPr/>
        </p:nvSpPr>
        <p:spPr>
          <a:xfrm>
            <a:off x="1128022" y="1455396"/>
            <a:ext cx="1007002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Метод</a:t>
            </a:r>
            <a:endParaRPr lang="de-CH" sz="700" dirty="0">
              <a:solidFill>
                <a:schemeClr val="tx1"/>
              </a:solidFill>
            </a:endParaRPr>
          </a:p>
        </p:txBody>
      </p:sp>
      <p:cxnSp>
        <p:nvCxnSpPr>
          <p:cNvPr id="4" name="Скругленная соединительная линия 3">
            <a:extLst>
              <a:ext uri="{FF2B5EF4-FFF2-40B4-BE49-F238E27FC236}">
                <a16:creationId xmlns:a16="http://schemas.microsoft.com/office/drawing/2014/main" id="{549DAFCF-C728-B88F-352E-5F0D3DB93371}"/>
              </a:ext>
            </a:extLst>
          </p:cNvPr>
          <p:cNvCxnSpPr>
            <a:cxnSpLocks/>
            <a:endCxn id="45" idx="2"/>
          </p:cNvCxnSpPr>
          <p:nvPr/>
        </p:nvCxnSpPr>
        <p:spPr>
          <a:xfrm rot="10800000">
            <a:off x="1631524" y="1676996"/>
            <a:ext cx="503501" cy="37422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C8AE16E-7564-DEAE-6E2B-9ABB1B2A919C}"/>
              </a:ext>
            </a:extLst>
          </p:cNvPr>
          <p:cNvSpPr/>
          <p:nvPr/>
        </p:nvSpPr>
        <p:spPr>
          <a:xfrm>
            <a:off x="2236358" y="1942625"/>
            <a:ext cx="472908" cy="198521"/>
          </a:xfrm>
          <a:prstGeom prst="rect">
            <a:avLst/>
          </a:prstGeom>
          <a:noFill/>
          <a:ln w="3175"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0" name="Google Shape;331;p28">
            <a:extLst>
              <a:ext uri="{FF2B5EF4-FFF2-40B4-BE49-F238E27FC236}">
                <a16:creationId xmlns:a16="http://schemas.microsoft.com/office/drawing/2014/main" id="{A56F2417-82C9-23E7-B9FE-99420EDBEFAE}"/>
              </a:ext>
            </a:extLst>
          </p:cNvPr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</a:t>
            </a: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259841532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B8153F6-D787-D695-0E04-C8A9A1301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8" y="311334"/>
            <a:ext cx="9023544" cy="4520831"/>
          </a:xfrm>
          <a:prstGeom prst="rect">
            <a:avLst/>
          </a:prstGeom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BA11206A-4070-1C62-C54C-01061F13A8D2}"/>
              </a:ext>
            </a:extLst>
          </p:cNvPr>
          <p:cNvCxnSpPr>
            <a:cxnSpLocks/>
          </p:cNvCxnSpPr>
          <p:nvPr/>
        </p:nvCxnSpPr>
        <p:spPr>
          <a:xfrm flipH="1">
            <a:off x="3674225" y="1704109"/>
            <a:ext cx="12967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49C050-3C20-2D4B-3676-CAD0FFE7D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291" y="1024659"/>
            <a:ext cx="2362200" cy="1358900"/>
          </a:xfrm>
          <a:prstGeom prst="rect">
            <a:avLst/>
          </a:prstGeom>
          <a:ln w="6350">
            <a:solidFill>
              <a:srgbClr val="002060"/>
            </a:solidFill>
          </a:ln>
        </p:spPr>
      </p:pic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0B32BA83-1246-AA72-C8A9-FA96BADEBCF0}"/>
              </a:ext>
            </a:extLst>
          </p:cNvPr>
          <p:cNvCxnSpPr>
            <a:cxnSpLocks/>
          </p:cNvCxnSpPr>
          <p:nvPr/>
        </p:nvCxnSpPr>
        <p:spPr>
          <a:xfrm>
            <a:off x="5567320" y="1024659"/>
            <a:ext cx="1189530" cy="415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402630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B8153F6-D787-D695-0E04-C8A9A1301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8" y="311334"/>
            <a:ext cx="9023544" cy="4520831"/>
          </a:xfrm>
          <a:prstGeom prst="rect">
            <a:avLst/>
          </a:prstGeom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BA11206A-4070-1C62-C54C-01061F13A8D2}"/>
              </a:ext>
            </a:extLst>
          </p:cNvPr>
          <p:cNvCxnSpPr>
            <a:cxnSpLocks/>
          </p:cNvCxnSpPr>
          <p:nvPr/>
        </p:nvCxnSpPr>
        <p:spPr>
          <a:xfrm flipH="1">
            <a:off x="3674225" y="1704109"/>
            <a:ext cx="12967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49C050-3C20-2D4B-3676-CAD0FFE7D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291" y="1024659"/>
            <a:ext cx="2362200" cy="1358900"/>
          </a:xfrm>
          <a:prstGeom prst="rect">
            <a:avLst/>
          </a:prstGeom>
          <a:ln w="6350">
            <a:solidFill>
              <a:srgbClr val="002060"/>
            </a:solidFill>
          </a:ln>
        </p:spPr>
      </p:pic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0B32BA83-1246-AA72-C8A9-FA96BADEBCF0}"/>
              </a:ext>
            </a:extLst>
          </p:cNvPr>
          <p:cNvCxnSpPr>
            <a:cxnSpLocks/>
          </p:cNvCxnSpPr>
          <p:nvPr/>
        </p:nvCxnSpPr>
        <p:spPr>
          <a:xfrm flipH="1">
            <a:off x="7533685" y="898216"/>
            <a:ext cx="275129" cy="720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68165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B8153F6-D787-D695-0E04-C8A9A1301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8" y="311334"/>
            <a:ext cx="9023544" cy="4520831"/>
          </a:xfrm>
          <a:prstGeom prst="rect">
            <a:avLst/>
          </a:prstGeom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BA11206A-4070-1C62-C54C-01061F13A8D2}"/>
              </a:ext>
            </a:extLst>
          </p:cNvPr>
          <p:cNvCxnSpPr>
            <a:cxnSpLocks/>
          </p:cNvCxnSpPr>
          <p:nvPr/>
        </p:nvCxnSpPr>
        <p:spPr>
          <a:xfrm flipH="1">
            <a:off x="3674225" y="1704109"/>
            <a:ext cx="12967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49C050-3C20-2D4B-3676-CAD0FFE7D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291" y="1024659"/>
            <a:ext cx="2362200" cy="1358900"/>
          </a:xfrm>
          <a:prstGeom prst="rect">
            <a:avLst/>
          </a:prstGeom>
          <a:ln w="6350">
            <a:solidFill>
              <a:srgbClr val="002060"/>
            </a:solidFill>
          </a:ln>
        </p:spPr>
      </p:pic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0B32BA83-1246-AA72-C8A9-FA96BADEBCF0}"/>
              </a:ext>
            </a:extLst>
          </p:cNvPr>
          <p:cNvCxnSpPr>
            <a:cxnSpLocks/>
          </p:cNvCxnSpPr>
          <p:nvPr/>
        </p:nvCxnSpPr>
        <p:spPr>
          <a:xfrm flipH="1" flipV="1">
            <a:off x="7517501" y="2087745"/>
            <a:ext cx="315589" cy="484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365828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B8153F6-D787-D695-0E04-C8A9A1301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8" y="311334"/>
            <a:ext cx="9023544" cy="4520831"/>
          </a:xfrm>
          <a:prstGeom prst="rect">
            <a:avLst/>
          </a:prstGeom>
        </p:spPr>
      </p:pic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F2FD6B1B-9D8E-7908-25B0-9A2DAE612B6B}"/>
              </a:ext>
            </a:extLst>
          </p:cNvPr>
          <p:cNvCxnSpPr>
            <a:cxnSpLocks/>
          </p:cNvCxnSpPr>
          <p:nvPr/>
        </p:nvCxnSpPr>
        <p:spPr>
          <a:xfrm flipH="1">
            <a:off x="4716086" y="2446713"/>
            <a:ext cx="12967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4FAF01-9085-F06E-3E77-5D4E483AD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1636" y="1213806"/>
            <a:ext cx="1729950" cy="2120899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95150607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B8153F6-D787-D695-0E04-C8A9A1301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8" y="311334"/>
            <a:ext cx="9023544" cy="4520831"/>
          </a:xfrm>
          <a:prstGeom prst="rect">
            <a:avLst/>
          </a:prstGeom>
        </p:spPr>
      </p:pic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E5A7CEAA-20B2-3C3D-8DEB-2AD2AC0D7F7E}"/>
              </a:ext>
            </a:extLst>
          </p:cNvPr>
          <p:cNvCxnSpPr>
            <a:cxnSpLocks/>
          </p:cNvCxnSpPr>
          <p:nvPr/>
        </p:nvCxnSpPr>
        <p:spPr>
          <a:xfrm flipH="1">
            <a:off x="3807227" y="3272444"/>
            <a:ext cx="12967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8645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B8153F6-D787-D695-0E04-C8A9A1301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8" y="311334"/>
            <a:ext cx="9023544" cy="4520831"/>
          </a:xfrm>
          <a:prstGeom prst="rect">
            <a:avLst/>
          </a:prstGeom>
        </p:spPr>
      </p:pic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E5A7CEAA-20B2-3C3D-8DEB-2AD2AC0D7F7E}"/>
              </a:ext>
            </a:extLst>
          </p:cNvPr>
          <p:cNvCxnSpPr>
            <a:cxnSpLocks/>
          </p:cNvCxnSpPr>
          <p:nvPr/>
        </p:nvCxnSpPr>
        <p:spPr>
          <a:xfrm flipH="1">
            <a:off x="3807227" y="3272444"/>
            <a:ext cx="12967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BD197F-544B-E816-2E15-67499ACA1A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97" b="-1"/>
          <a:stretch/>
        </p:blipFill>
        <p:spPr>
          <a:xfrm>
            <a:off x="1945179" y="4015048"/>
            <a:ext cx="6670962" cy="42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5861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B8153F6-D787-D695-0E04-C8A9A1301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8" y="311334"/>
            <a:ext cx="9023544" cy="4520831"/>
          </a:xfrm>
          <a:prstGeom prst="rect">
            <a:avLst/>
          </a:prstGeom>
        </p:spPr>
      </p:pic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E5A7CEAA-20B2-3C3D-8DEB-2AD2AC0D7F7E}"/>
              </a:ext>
            </a:extLst>
          </p:cNvPr>
          <p:cNvCxnSpPr>
            <a:cxnSpLocks/>
          </p:cNvCxnSpPr>
          <p:nvPr/>
        </p:nvCxnSpPr>
        <p:spPr>
          <a:xfrm flipH="1">
            <a:off x="3807227" y="3272444"/>
            <a:ext cx="12967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BD197F-544B-E816-2E15-67499ACA1A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97" b="-1"/>
          <a:stretch/>
        </p:blipFill>
        <p:spPr>
          <a:xfrm>
            <a:off x="1945179" y="4015048"/>
            <a:ext cx="6670962" cy="427533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5056E29-20BF-51F9-5351-A341BEACFB6C}"/>
              </a:ext>
            </a:extLst>
          </p:cNvPr>
          <p:cNvSpPr/>
          <p:nvPr/>
        </p:nvSpPr>
        <p:spPr>
          <a:xfrm>
            <a:off x="6425738" y="3948545"/>
            <a:ext cx="2252749" cy="548640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</p:spTree>
    <p:extLst>
      <p:ext uri="{BB962C8B-B14F-4D97-AF65-F5344CB8AC3E}">
        <p14:creationId xmlns:p14="http://schemas.microsoft.com/office/powerpoint/2010/main" val="3788526335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5D3AAA6-A325-A197-C6EC-086842A0E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90280"/>
            <a:ext cx="7772400" cy="4762939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1039510-2DFE-08FB-B733-E3F0C16B93AF}"/>
              </a:ext>
            </a:extLst>
          </p:cNvPr>
          <p:cNvSpPr/>
          <p:nvPr/>
        </p:nvSpPr>
        <p:spPr>
          <a:xfrm>
            <a:off x="791748" y="1820487"/>
            <a:ext cx="1369561" cy="490451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</p:spTree>
    <p:extLst>
      <p:ext uri="{BB962C8B-B14F-4D97-AF65-F5344CB8AC3E}">
        <p14:creationId xmlns:p14="http://schemas.microsoft.com/office/powerpoint/2010/main" val="3999410659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5D3AAA6-A325-A197-C6EC-086842A0E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90280"/>
            <a:ext cx="7772400" cy="4762939"/>
          </a:xfrm>
          <a:prstGeom prst="rect">
            <a:avLst/>
          </a:prstGeom>
        </p:spPr>
      </p:pic>
      <p:cxnSp>
        <p:nvCxnSpPr>
          <p:cNvPr id="2" name="Прямая со стрелкой 1">
            <a:extLst>
              <a:ext uri="{FF2B5EF4-FFF2-40B4-BE49-F238E27FC236}">
                <a16:creationId xmlns:a16="http://schemas.microsoft.com/office/drawing/2014/main" id="{D2D7AA81-52BA-66B3-BBE0-60D00A7C290E}"/>
              </a:ext>
            </a:extLst>
          </p:cNvPr>
          <p:cNvCxnSpPr>
            <a:cxnSpLocks/>
          </p:cNvCxnSpPr>
          <p:nvPr/>
        </p:nvCxnSpPr>
        <p:spPr>
          <a:xfrm flipH="1">
            <a:off x="4887884" y="1496291"/>
            <a:ext cx="1205345" cy="33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974144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5D3AAA6-A325-A197-C6EC-086842A0E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90280"/>
            <a:ext cx="7772400" cy="4762939"/>
          </a:xfrm>
          <a:prstGeom prst="rect">
            <a:avLst/>
          </a:prstGeom>
        </p:spPr>
      </p:pic>
      <p:cxnSp>
        <p:nvCxnSpPr>
          <p:cNvPr id="2" name="Прямая со стрелкой 1">
            <a:extLst>
              <a:ext uri="{FF2B5EF4-FFF2-40B4-BE49-F238E27FC236}">
                <a16:creationId xmlns:a16="http://schemas.microsoft.com/office/drawing/2014/main" id="{D2D7AA81-52BA-66B3-BBE0-60D00A7C290E}"/>
              </a:ext>
            </a:extLst>
          </p:cNvPr>
          <p:cNvCxnSpPr>
            <a:cxnSpLocks/>
          </p:cNvCxnSpPr>
          <p:nvPr/>
        </p:nvCxnSpPr>
        <p:spPr>
          <a:xfrm flipH="1">
            <a:off x="4887884" y="1496291"/>
            <a:ext cx="1205345" cy="33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CA8A833B-177E-99B8-CA29-935975899E31}"/>
              </a:ext>
            </a:extLst>
          </p:cNvPr>
          <p:cNvCxnSpPr>
            <a:cxnSpLocks/>
          </p:cNvCxnSpPr>
          <p:nvPr/>
        </p:nvCxnSpPr>
        <p:spPr>
          <a:xfrm flipH="1" flipV="1">
            <a:off x="4472247" y="2571750"/>
            <a:ext cx="1620982" cy="287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824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Ядро серверу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30" name="Прямоугольник с двумя учесеченными противолежащими углами 29">
            <a:extLst>
              <a:ext uri="{FF2B5EF4-FFF2-40B4-BE49-F238E27FC236}">
                <a16:creationId xmlns:a16="http://schemas.microsoft.com/office/drawing/2014/main" id="{3D3B1441-9564-8023-255B-793C82D5497B}"/>
              </a:ext>
            </a:extLst>
          </p:cNvPr>
          <p:cNvSpPr/>
          <p:nvPr/>
        </p:nvSpPr>
        <p:spPr>
          <a:xfrm>
            <a:off x="5685560" y="417583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31" name="Google Shape;332;p28">
            <a:extLst>
              <a:ext uri="{FF2B5EF4-FFF2-40B4-BE49-F238E27FC236}">
                <a16:creationId xmlns:a16="http://schemas.microsoft.com/office/drawing/2014/main" id="{B0374FD1-9B81-88A6-CC3A-DBABF85EA232}"/>
              </a:ext>
            </a:extLst>
          </p:cNvPr>
          <p:cNvSpPr txBox="1"/>
          <p:nvPr/>
        </p:nvSpPr>
        <p:spPr>
          <a:xfrm>
            <a:off x="5922787" y="515185"/>
            <a:ext cx="1138685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Http</a:t>
            </a:r>
            <a:r>
              <a:rPr lang="de-CH" sz="1200" b="1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Request</a:t>
            </a:r>
            <a:endParaRPr lang="de-CH" sz="700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B657DA-EB02-149B-4EA5-46F6BEFEE861}"/>
              </a:ext>
            </a:extLst>
          </p:cNvPr>
          <p:cNvSpPr txBox="1"/>
          <p:nvPr/>
        </p:nvSpPr>
        <p:spPr>
          <a:xfrm>
            <a:off x="5158921" y="391477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65ED62-D782-6480-80EB-55368FAEC6CF}"/>
              </a:ext>
            </a:extLst>
          </p:cNvPr>
          <p:cNvSpPr txBox="1"/>
          <p:nvPr/>
        </p:nvSpPr>
        <p:spPr>
          <a:xfrm>
            <a:off x="2170394" y="1808210"/>
            <a:ext cx="6199133" cy="26507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POST /api/v1/login HTTP/1.1</a:t>
            </a: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Host: localhost:8080</a:t>
            </a: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Content-Type: application/json</a:t>
            </a: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Content-Length: 66</a:t>
            </a:r>
            <a:endParaRPr lang="uk-UA" b="0" i="0" u="none" strike="noStrike" noProof="1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Cookie: session_id=abcd1234; user_id=5678</a:t>
            </a:r>
            <a:endParaRPr lang="uk-UA" b="0" i="0" u="none" strike="noStrike" noProof="1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endParaRPr lang="de-CH" b="0" i="0" u="none" strike="noStrike" noProof="1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{"username":"test_user","password":"secure_password123"}</a:t>
            </a:r>
          </a:p>
          <a:p>
            <a:pPr>
              <a:lnSpc>
                <a:spcPct val="150000"/>
              </a:lnSpc>
            </a:pPr>
            <a:endParaRPr lang="ru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" name="Google Shape;332;p28">
            <a:extLst>
              <a:ext uri="{FF2B5EF4-FFF2-40B4-BE49-F238E27FC236}">
                <a16:creationId xmlns:a16="http://schemas.microsoft.com/office/drawing/2014/main" id="{A14138FC-75E5-59E1-9917-BAADE627463B}"/>
              </a:ext>
            </a:extLst>
          </p:cNvPr>
          <p:cNvSpPr txBox="1"/>
          <p:nvPr/>
        </p:nvSpPr>
        <p:spPr>
          <a:xfrm>
            <a:off x="1128022" y="1455396"/>
            <a:ext cx="1007002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Метод</a:t>
            </a:r>
            <a:endParaRPr lang="de-CH" sz="700" dirty="0">
              <a:solidFill>
                <a:schemeClr val="tx1"/>
              </a:solidFill>
            </a:endParaRPr>
          </a:p>
        </p:txBody>
      </p:sp>
      <p:cxnSp>
        <p:nvCxnSpPr>
          <p:cNvPr id="4" name="Скругленная соединительная линия 3">
            <a:extLst>
              <a:ext uri="{FF2B5EF4-FFF2-40B4-BE49-F238E27FC236}">
                <a16:creationId xmlns:a16="http://schemas.microsoft.com/office/drawing/2014/main" id="{549DAFCF-C728-B88F-352E-5F0D3DB93371}"/>
              </a:ext>
            </a:extLst>
          </p:cNvPr>
          <p:cNvCxnSpPr>
            <a:cxnSpLocks/>
            <a:endCxn id="45" idx="2"/>
          </p:cNvCxnSpPr>
          <p:nvPr/>
        </p:nvCxnSpPr>
        <p:spPr>
          <a:xfrm rot="10800000">
            <a:off x="1631524" y="1676996"/>
            <a:ext cx="503501" cy="37422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C8AE16E-7564-DEAE-6E2B-9ABB1B2A919C}"/>
              </a:ext>
            </a:extLst>
          </p:cNvPr>
          <p:cNvSpPr/>
          <p:nvPr/>
        </p:nvSpPr>
        <p:spPr>
          <a:xfrm>
            <a:off x="2236358" y="1942625"/>
            <a:ext cx="472908" cy="198521"/>
          </a:xfrm>
          <a:prstGeom prst="rect">
            <a:avLst/>
          </a:prstGeom>
          <a:noFill/>
          <a:ln w="3175"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3" name="Google Shape;332;p28">
            <a:extLst>
              <a:ext uri="{FF2B5EF4-FFF2-40B4-BE49-F238E27FC236}">
                <a16:creationId xmlns:a16="http://schemas.microsoft.com/office/drawing/2014/main" id="{5057A610-D98F-E63C-E19F-3E6E2170AD5C}"/>
              </a:ext>
            </a:extLst>
          </p:cNvPr>
          <p:cNvSpPr txBox="1"/>
          <p:nvPr/>
        </p:nvSpPr>
        <p:spPr>
          <a:xfrm>
            <a:off x="3209878" y="1329640"/>
            <a:ext cx="1007002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Путь</a:t>
            </a:r>
            <a:endParaRPr lang="de-CH" sz="7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8A40A95-3413-4F34-5AF8-74AD1BA5F2E7}"/>
              </a:ext>
            </a:extLst>
          </p:cNvPr>
          <p:cNvSpPr/>
          <p:nvPr/>
        </p:nvSpPr>
        <p:spPr>
          <a:xfrm>
            <a:off x="2770494" y="1942625"/>
            <a:ext cx="1403683" cy="198521"/>
          </a:xfrm>
          <a:prstGeom prst="rect">
            <a:avLst/>
          </a:prstGeom>
          <a:noFill/>
          <a:ln w="3175"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cxnSp>
        <p:nvCxnSpPr>
          <p:cNvPr id="6" name="Скругленная соединительная линия 5">
            <a:extLst>
              <a:ext uri="{FF2B5EF4-FFF2-40B4-BE49-F238E27FC236}">
                <a16:creationId xmlns:a16="http://schemas.microsoft.com/office/drawing/2014/main" id="{FC937DD4-F857-61BE-7451-844F63BC0E03}"/>
              </a:ext>
            </a:extLst>
          </p:cNvPr>
          <p:cNvCxnSpPr>
            <a:cxnSpLocks/>
            <a:endCxn id="3" idx="2"/>
          </p:cNvCxnSpPr>
          <p:nvPr/>
        </p:nvCxnSpPr>
        <p:spPr>
          <a:xfrm rot="5400000" flipH="1" flipV="1">
            <a:off x="3411895" y="1591793"/>
            <a:ext cx="342038" cy="26093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331;p28">
            <a:extLst>
              <a:ext uri="{FF2B5EF4-FFF2-40B4-BE49-F238E27FC236}">
                <a16:creationId xmlns:a16="http://schemas.microsoft.com/office/drawing/2014/main" id="{1D38E20E-70C2-4C31-8666-68C6EC1698F9}"/>
              </a:ext>
            </a:extLst>
          </p:cNvPr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</a:t>
            </a: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3237178446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5D3AAA6-A325-A197-C6EC-086842A0E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90280"/>
            <a:ext cx="7772400" cy="4762939"/>
          </a:xfrm>
          <a:prstGeom prst="rect">
            <a:avLst/>
          </a:prstGeom>
        </p:spPr>
      </p:pic>
      <p:cxnSp>
        <p:nvCxnSpPr>
          <p:cNvPr id="2" name="Прямая со стрелкой 1">
            <a:extLst>
              <a:ext uri="{FF2B5EF4-FFF2-40B4-BE49-F238E27FC236}">
                <a16:creationId xmlns:a16="http://schemas.microsoft.com/office/drawing/2014/main" id="{D2D7AA81-52BA-66B3-BBE0-60D00A7C290E}"/>
              </a:ext>
            </a:extLst>
          </p:cNvPr>
          <p:cNvCxnSpPr>
            <a:cxnSpLocks/>
          </p:cNvCxnSpPr>
          <p:nvPr/>
        </p:nvCxnSpPr>
        <p:spPr>
          <a:xfrm flipH="1">
            <a:off x="4887884" y="1496291"/>
            <a:ext cx="1205345" cy="33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CA8A833B-177E-99B8-CA29-935975899E31}"/>
              </a:ext>
            </a:extLst>
          </p:cNvPr>
          <p:cNvCxnSpPr>
            <a:cxnSpLocks/>
          </p:cNvCxnSpPr>
          <p:nvPr/>
        </p:nvCxnSpPr>
        <p:spPr>
          <a:xfrm flipH="1" flipV="1">
            <a:off x="4472247" y="2571750"/>
            <a:ext cx="1620982" cy="287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BE54AEEF-7D97-7B06-B8AF-85F11E103CB4}"/>
              </a:ext>
            </a:extLst>
          </p:cNvPr>
          <p:cNvCxnSpPr>
            <a:cxnSpLocks/>
          </p:cNvCxnSpPr>
          <p:nvPr/>
        </p:nvCxnSpPr>
        <p:spPr>
          <a:xfrm flipH="1" flipV="1">
            <a:off x="5660967" y="3674225"/>
            <a:ext cx="1670858" cy="374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38196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5D3AAA6-A325-A197-C6EC-086842A0E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90280"/>
            <a:ext cx="7772400" cy="4762939"/>
          </a:xfrm>
          <a:prstGeom prst="rect">
            <a:avLst/>
          </a:prstGeom>
        </p:spPr>
      </p:pic>
      <p:cxnSp>
        <p:nvCxnSpPr>
          <p:cNvPr id="2" name="Прямая со стрелкой 1">
            <a:extLst>
              <a:ext uri="{FF2B5EF4-FFF2-40B4-BE49-F238E27FC236}">
                <a16:creationId xmlns:a16="http://schemas.microsoft.com/office/drawing/2014/main" id="{D2D7AA81-52BA-66B3-BBE0-60D00A7C290E}"/>
              </a:ext>
            </a:extLst>
          </p:cNvPr>
          <p:cNvCxnSpPr>
            <a:cxnSpLocks/>
          </p:cNvCxnSpPr>
          <p:nvPr/>
        </p:nvCxnSpPr>
        <p:spPr>
          <a:xfrm flipH="1">
            <a:off x="4887884" y="1496291"/>
            <a:ext cx="1205345" cy="33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CA8A833B-177E-99B8-CA29-935975899E31}"/>
              </a:ext>
            </a:extLst>
          </p:cNvPr>
          <p:cNvCxnSpPr>
            <a:cxnSpLocks/>
          </p:cNvCxnSpPr>
          <p:nvPr/>
        </p:nvCxnSpPr>
        <p:spPr>
          <a:xfrm flipH="1" flipV="1">
            <a:off x="4472247" y="2571750"/>
            <a:ext cx="1620982" cy="287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BE54AEEF-7D97-7B06-B8AF-85F11E103CB4}"/>
              </a:ext>
            </a:extLst>
          </p:cNvPr>
          <p:cNvCxnSpPr>
            <a:cxnSpLocks/>
          </p:cNvCxnSpPr>
          <p:nvPr/>
        </p:nvCxnSpPr>
        <p:spPr>
          <a:xfrm flipH="1" flipV="1">
            <a:off x="5660967" y="3674225"/>
            <a:ext cx="1670858" cy="374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86EEF22C-86C2-403C-A295-D4254CF057AD}"/>
              </a:ext>
            </a:extLst>
          </p:cNvPr>
          <p:cNvCxnSpPr>
            <a:cxnSpLocks/>
          </p:cNvCxnSpPr>
          <p:nvPr/>
        </p:nvCxnSpPr>
        <p:spPr>
          <a:xfrm flipV="1">
            <a:off x="4572000" y="3674225"/>
            <a:ext cx="169933" cy="374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48C212BE-BD70-6B51-D9AE-0274BDECF853}"/>
              </a:ext>
            </a:extLst>
          </p:cNvPr>
          <p:cNvCxnSpPr>
            <a:cxnSpLocks/>
          </p:cNvCxnSpPr>
          <p:nvPr/>
        </p:nvCxnSpPr>
        <p:spPr>
          <a:xfrm flipH="1" flipV="1">
            <a:off x="5114166" y="3674225"/>
            <a:ext cx="89013" cy="374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847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5D3AAA6-A325-A197-C6EC-086842A0E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90280"/>
            <a:ext cx="7772400" cy="4762939"/>
          </a:xfrm>
          <a:prstGeom prst="rect">
            <a:avLst/>
          </a:prstGeom>
        </p:spPr>
      </p:pic>
      <p:cxnSp>
        <p:nvCxnSpPr>
          <p:cNvPr id="2" name="Прямая со стрелкой 1">
            <a:extLst>
              <a:ext uri="{FF2B5EF4-FFF2-40B4-BE49-F238E27FC236}">
                <a16:creationId xmlns:a16="http://schemas.microsoft.com/office/drawing/2014/main" id="{D2D7AA81-52BA-66B3-BBE0-60D00A7C290E}"/>
              </a:ext>
            </a:extLst>
          </p:cNvPr>
          <p:cNvCxnSpPr>
            <a:cxnSpLocks/>
          </p:cNvCxnSpPr>
          <p:nvPr/>
        </p:nvCxnSpPr>
        <p:spPr>
          <a:xfrm flipH="1">
            <a:off x="4887884" y="1496291"/>
            <a:ext cx="1205345" cy="33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CA8A833B-177E-99B8-CA29-935975899E31}"/>
              </a:ext>
            </a:extLst>
          </p:cNvPr>
          <p:cNvCxnSpPr>
            <a:cxnSpLocks/>
          </p:cNvCxnSpPr>
          <p:nvPr/>
        </p:nvCxnSpPr>
        <p:spPr>
          <a:xfrm flipH="1" flipV="1">
            <a:off x="4472247" y="2571750"/>
            <a:ext cx="1620982" cy="287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BE54AEEF-7D97-7B06-B8AF-85F11E103CB4}"/>
              </a:ext>
            </a:extLst>
          </p:cNvPr>
          <p:cNvCxnSpPr>
            <a:cxnSpLocks/>
          </p:cNvCxnSpPr>
          <p:nvPr/>
        </p:nvCxnSpPr>
        <p:spPr>
          <a:xfrm flipH="1" flipV="1">
            <a:off x="5660967" y="3674225"/>
            <a:ext cx="1670858" cy="374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6F26EE68-3AEE-FAE4-451A-95B4BBF4560B}"/>
              </a:ext>
            </a:extLst>
          </p:cNvPr>
          <p:cNvCxnSpPr>
            <a:cxnSpLocks/>
          </p:cNvCxnSpPr>
          <p:nvPr/>
        </p:nvCxnSpPr>
        <p:spPr>
          <a:xfrm flipH="1" flipV="1">
            <a:off x="5660967" y="4530436"/>
            <a:ext cx="1670858" cy="422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1AF13400-BAD7-D31A-14C4-861D23C8ED73}"/>
              </a:ext>
            </a:extLst>
          </p:cNvPr>
          <p:cNvCxnSpPr>
            <a:cxnSpLocks/>
          </p:cNvCxnSpPr>
          <p:nvPr/>
        </p:nvCxnSpPr>
        <p:spPr>
          <a:xfrm flipV="1">
            <a:off x="4572000" y="3674225"/>
            <a:ext cx="169933" cy="374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4DF9E527-C2E6-20FA-3DB5-C0ECD693CCDB}"/>
              </a:ext>
            </a:extLst>
          </p:cNvPr>
          <p:cNvCxnSpPr>
            <a:cxnSpLocks/>
          </p:cNvCxnSpPr>
          <p:nvPr/>
        </p:nvCxnSpPr>
        <p:spPr>
          <a:xfrm flipH="1" flipV="1">
            <a:off x="5114166" y="3674225"/>
            <a:ext cx="89013" cy="374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07451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242C7A7-4A3D-39EF-6D30-507FD2F94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4087"/>
            <a:ext cx="9144000" cy="453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8624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242C7A7-4A3D-39EF-6D30-507FD2F94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4087"/>
            <a:ext cx="9144000" cy="4535326"/>
          </a:xfrm>
          <a:prstGeom prst="rect">
            <a:avLst/>
          </a:prstGeom>
        </p:spPr>
      </p:pic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D835D827-20AB-520F-FDC7-78BEA5147119}"/>
              </a:ext>
            </a:extLst>
          </p:cNvPr>
          <p:cNvCxnSpPr/>
          <p:nvPr/>
        </p:nvCxnSpPr>
        <p:spPr>
          <a:xfrm>
            <a:off x="242761" y="1327094"/>
            <a:ext cx="347958" cy="129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C70510C4-FCD0-3231-CD6A-CAB2517C88C8}"/>
              </a:ext>
            </a:extLst>
          </p:cNvPr>
          <p:cNvCxnSpPr>
            <a:cxnSpLocks/>
          </p:cNvCxnSpPr>
          <p:nvPr/>
        </p:nvCxnSpPr>
        <p:spPr>
          <a:xfrm flipV="1">
            <a:off x="242761" y="4313055"/>
            <a:ext cx="1383738" cy="712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Прямая со стрелкой 1">
            <a:extLst>
              <a:ext uri="{FF2B5EF4-FFF2-40B4-BE49-F238E27FC236}">
                <a16:creationId xmlns:a16="http://schemas.microsoft.com/office/drawing/2014/main" id="{44274715-5EEA-EF9B-4CDE-F5F684F89922}"/>
              </a:ext>
            </a:extLst>
          </p:cNvPr>
          <p:cNvCxnSpPr>
            <a:cxnSpLocks/>
          </p:cNvCxnSpPr>
          <p:nvPr/>
        </p:nvCxnSpPr>
        <p:spPr>
          <a:xfrm flipH="1" flipV="1">
            <a:off x="7177635" y="4313055"/>
            <a:ext cx="1521303" cy="623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13EF997B-66A5-26C6-8DC2-35ADFAEF5380}"/>
              </a:ext>
            </a:extLst>
          </p:cNvPr>
          <p:cNvCxnSpPr>
            <a:cxnSpLocks/>
          </p:cNvCxnSpPr>
          <p:nvPr/>
        </p:nvCxnSpPr>
        <p:spPr>
          <a:xfrm flipH="1">
            <a:off x="8618018" y="1254265"/>
            <a:ext cx="372233" cy="202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365537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D8C081F-DECC-40E2-EAFD-039935811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65339"/>
            <a:ext cx="7772400" cy="4612821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2982226-2D06-B5B3-0753-CD9B27BB78FA}"/>
              </a:ext>
            </a:extLst>
          </p:cNvPr>
          <p:cNvSpPr/>
          <p:nvPr/>
        </p:nvSpPr>
        <p:spPr>
          <a:xfrm>
            <a:off x="775564" y="2362651"/>
            <a:ext cx="1369561" cy="490451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</p:spTree>
    <p:extLst>
      <p:ext uri="{BB962C8B-B14F-4D97-AF65-F5344CB8AC3E}">
        <p14:creationId xmlns:p14="http://schemas.microsoft.com/office/powerpoint/2010/main" val="168090615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D8C081F-DECC-40E2-EAFD-039935811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65339"/>
            <a:ext cx="7772400" cy="4612821"/>
          </a:xfrm>
          <a:prstGeom prst="rect">
            <a:avLst/>
          </a:prstGeom>
        </p:spPr>
      </p:pic>
      <p:cxnSp>
        <p:nvCxnSpPr>
          <p:cNvPr id="2" name="Прямая со стрелкой 1">
            <a:extLst>
              <a:ext uri="{FF2B5EF4-FFF2-40B4-BE49-F238E27FC236}">
                <a16:creationId xmlns:a16="http://schemas.microsoft.com/office/drawing/2014/main" id="{AA957FDF-5731-6347-FE9D-631146339A76}"/>
              </a:ext>
            </a:extLst>
          </p:cNvPr>
          <p:cNvCxnSpPr>
            <a:cxnSpLocks/>
          </p:cNvCxnSpPr>
          <p:nvPr/>
        </p:nvCxnSpPr>
        <p:spPr>
          <a:xfrm flipH="1" flipV="1">
            <a:off x="5569527" y="1945178"/>
            <a:ext cx="706582" cy="166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BB71EF4A-305B-5217-61E4-B932942D40A2}"/>
              </a:ext>
            </a:extLst>
          </p:cNvPr>
          <p:cNvCxnSpPr>
            <a:cxnSpLocks/>
          </p:cNvCxnSpPr>
          <p:nvPr/>
        </p:nvCxnSpPr>
        <p:spPr>
          <a:xfrm flipH="1">
            <a:off x="5195455" y="931025"/>
            <a:ext cx="307570" cy="399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AC33052E-2246-565B-241F-20740B2DDBBF}"/>
              </a:ext>
            </a:extLst>
          </p:cNvPr>
          <p:cNvCxnSpPr>
            <a:cxnSpLocks/>
          </p:cNvCxnSpPr>
          <p:nvPr/>
        </p:nvCxnSpPr>
        <p:spPr>
          <a:xfrm flipV="1">
            <a:off x="2718262" y="2344189"/>
            <a:ext cx="673331" cy="227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985288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D8C081F-DECC-40E2-EAFD-039935811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65339"/>
            <a:ext cx="7772400" cy="4612821"/>
          </a:xfrm>
          <a:prstGeom prst="rect">
            <a:avLst/>
          </a:prstGeom>
        </p:spPr>
      </p:pic>
      <p:cxnSp>
        <p:nvCxnSpPr>
          <p:cNvPr id="2" name="Прямая со стрелкой 1">
            <a:extLst>
              <a:ext uri="{FF2B5EF4-FFF2-40B4-BE49-F238E27FC236}">
                <a16:creationId xmlns:a16="http://schemas.microsoft.com/office/drawing/2014/main" id="{AA957FDF-5731-6347-FE9D-631146339A76}"/>
              </a:ext>
            </a:extLst>
          </p:cNvPr>
          <p:cNvCxnSpPr>
            <a:cxnSpLocks/>
          </p:cNvCxnSpPr>
          <p:nvPr/>
        </p:nvCxnSpPr>
        <p:spPr>
          <a:xfrm flipH="1" flipV="1">
            <a:off x="5569527" y="1945178"/>
            <a:ext cx="706582" cy="166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BB71EF4A-305B-5217-61E4-B932942D40A2}"/>
              </a:ext>
            </a:extLst>
          </p:cNvPr>
          <p:cNvCxnSpPr>
            <a:cxnSpLocks/>
          </p:cNvCxnSpPr>
          <p:nvPr/>
        </p:nvCxnSpPr>
        <p:spPr>
          <a:xfrm flipH="1">
            <a:off x="5195455" y="931025"/>
            <a:ext cx="307570" cy="399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AC33052E-2246-565B-241F-20740B2DDBBF}"/>
              </a:ext>
            </a:extLst>
          </p:cNvPr>
          <p:cNvCxnSpPr>
            <a:cxnSpLocks/>
          </p:cNvCxnSpPr>
          <p:nvPr/>
        </p:nvCxnSpPr>
        <p:spPr>
          <a:xfrm flipV="1">
            <a:off x="2718262" y="2344189"/>
            <a:ext cx="673331" cy="227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7DE0F056-6822-162F-9D74-E2EDB70506C4}"/>
              </a:ext>
            </a:extLst>
          </p:cNvPr>
          <p:cNvCxnSpPr>
            <a:cxnSpLocks/>
          </p:cNvCxnSpPr>
          <p:nvPr/>
        </p:nvCxnSpPr>
        <p:spPr>
          <a:xfrm flipH="1">
            <a:off x="6550429" y="2934393"/>
            <a:ext cx="822960" cy="349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864796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D8C081F-DECC-40E2-EAFD-039935811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65339"/>
            <a:ext cx="7772400" cy="4612821"/>
          </a:xfrm>
          <a:prstGeom prst="rect">
            <a:avLst/>
          </a:prstGeom>
        </p:spPr>
      </p:pic>
      <p:cxnSp>
        <p:nvCxnSpPr>
          <p:cNvPr id="2" name="Прямая со стрелкой 1">
            <a:extLst>
              <a:ext uri="{FF2B5EF4-FFF2-40B4-BE49-F238E27FC236}">
                <a16:creationId xmlns:a16="http://schemas.microsoft.com/office/drawing/2014/main" id="{AA957FDF-5731-6347-FE9D-631146339A76}"/>
              </a:ext>
            </a:extLst>
          </p:cNvPr>
          <p:cNvCxnSpPr>
            <a:cxnSpLocks/>
          </p:cNvCxnSpPr>
          <p:nvPr/>
        </p:nvCxnSpPr>
        <p:spPr>
          <a:xfrm flipH="1" flipV="1">
            <a:off x="5569527" y="1945178"/>
            <a:ext cx="706582" cy="166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BB71EF4A-305B-5217-61E4-B932942D40A2}"/>
              </a:ext>
            </a:extLst>
          </p:cNvPr>
          <p:cNvCxnSpPr>
            <a:cxnSpLocks/>
          </p:cNvCxnSpPr>
          <p:nvPr/>
        </p:nvCxnSpPr>
        <p:spPr>
          <a:xfrm flipH="1">
            <a:off x="5195455" y="931025"/>
            <a:ext cx="307570" cy="399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AC33052E-2246-565B-241F-20740B2DDBBF}"/>
              </a:ext>
            </a:extLst>
          </p:cNvPr>
          <p:cNvCxnSpPr>
            <a:cxnSpLocks/>
          </p:cNvCxnSpPr>
          <p:nvPr/>
        </p:nvCxnSpPr>
        <p:spPr>
          <a:xfrm flipV="1">
            <a:off x="2718262" y="2344189"/>
            <a:ext cx="673331" cy="227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7DE0F056-6822-162F-9D74-E2EDB70506C4}"/>
              </a:ext>
            </a:extLst>
          </p:cNvPr>
          <p:cNvCxnSpPr>
            <a:cxnSpLocks/>
          </p:cNvCxnSpPr>
          <p:nvPr/>
        </p:nvCxnSpPr>
        <p:spPr>
          <a:xfrm flipH="1">
            <a:off x="6550429" y="2934393"/>
            <a:ext cx="822960" cy="349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DA5B229F-8DFE-3712-D150-1AF402D674C4}"/>
              </a:ext>
            </a:extLst>
          </p:cNvPr>
          <p:cNvCxnSpPr>
            <a:cxnSpLocks/>
          </p:cNvCxnSpPr>
          <p:nvPr/>
        </p:nvCxnSpPr>
        <p:spPr>
          <a:xfrm flipH="1" flipV="1">
            <a:off x="6550429" y="3940233"/>
            <a:ext cx="922713" cy="756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130322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4B09F2-38A5-E1F1-1168-4FF03025C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207" y="1152698"/>
            <a:ext cx="6659586" cy="2838104"/>
          </a:xfrm>
          <a:prstGeom prst="rect">
            <a:avLst/>
          </a:prstGeom>
        </p:spPr>
      </p:pic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F0F06DE1-F9F1-7B3F-9DE1-ED1CCCF9E56A}"/>
              </a:ext>
            </a:extLst>
          </p:cNvPr>
          <p:cNvCxnSpPr>
            <a:cxnSpLocks/>
          </p:cNvCxnSpPr>
          <p:nvPr/>
        </p:nvCxnSpPr>
        <p:spPr>
          <a:xfrm flipH="1" flipV="1">
            <a:off x="4929447" y="3649287"/>
            <a:ext cx="889462" cy="989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091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Ядро серверу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30" name="Прямоугольник с двумя учесеченными противолежащими углами 29">
            <a:extLst>
              <a:ext uri="{FF2B5EF4-FFF2-40B4-BE49-F238E27FC236}">
                <a16:creationId xmlns:a16="http://schemas.microsoft.com/office/drawing/2014/main" id="{3D3B1441-9564-8023-255B-793C82D5497B}"/>
              </a:ext>
            </a:extLst>
          </p:cNvPr>
          <p:cNvSpPr/>
          <p:nvPr/>
        </p:nvSpPr>
        <p:spPr>
          <a:xfrm>
            <a:off x="5685560" y="417583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31" name="Google Shape;332;p28">
            <a:extLst>
              <a:ext uri="{FF2B5EF4-FFF2-40B4-BE49-F238E27FC236}">
                <a16:creationId xmlns:a16="http://schemas.microsoft.com/office/drawing/2014/main" id="{B0374FD1-9B81-88A6-CC3A-DBABF85EA232}"/>
              </a:ext>
            </a:extLst>
          </p:cNvPr>
          <p:cNvSpPr txBox="1"/>
          <p:nvPr/>
        </p:nvSpPr>
        <p:spPr>
          <a:xfrm>
            <a:off x="5922787" y="515185"/>
            <a:ext cx="1138685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Http</a:t>
            </a:r>
            <a:r>
              <a:rPr lang="de-CH" sz="1200" b="1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Request</a:t>
            </a:r>
            <a:endParaRPr lang="de-CH" sz="700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B657DA-EB02-149B-4EA5-46F6BEFEE861}"/>
              </a:ext>
            </a:extLst>
          </p:cNvPr>
          <p:cNvSpPr txBox="1"/>
          <p:nvPr/>
        </p:nvSpPr>
        <p:spPr>
          <a:xfrm>
            <a:off x="5158921" y="391477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65ED62-D782-6480-80EB-55368FAEC6CF}"/>
              </a:ext>
            </a:extLst>
          </p:cNvPr>
          <p:cNvSpPr txBox="1"/>
          <p:nvPr/>
        </p:nvSpPr>
        <p:spPr>
          <a:xfrm>
            <a:off x="2170394" y="1808210"/>
            <a:ext cx="6199133" cy="26507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POST /api/v1/login HTTP/1.1</a:t>
            </a: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Host: localhost:8080</a:t>
            </a: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Content-Type: application/json</a:t>
            </a: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Content-Length: 66</a:t>
            </a:r>
            <a:endParaRPr lang="uk-UA" b="0" i="0" u="none" strike="noStrike" noProof="1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Cookie: session_id=abcd1234; user_id=5678</a:t>
            </a:r>
            <a:endParaRPr lang="uk-UA" b="0" i="0" u="none" strike="noStrike" noProof="1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endParaRPr lang="de-CH" b="0" i="0" u="none" strike="noStrike" noProof="1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{"username":"test_user","password":"secure_password123"}</a:t>
            </a:r>
          </a:p>
          <a:p>
            <a:pPr>
              <a:lnSpc>
                <a:spcPct val="150000"/>
              </a:lnSpc>
            </a:pPr>
            <a:endParaRPr lang="ru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" name="Google Shape;332;p28">
            <a:extLst>
              <a:ext uri="{FF2B5EF4-FFF2-40B4-BE49-F238E27FC236}">
                <a16:creationId xmlns:a16="http://schemas.microsoft.com/office/drawing/2014/main" id="{A14138FC-75E5-59E1-9917-BAADE627463B}"/>
              </a:ext>
            </a:extLst>
          </p:cNvPr>
          <p:cNvSpPr txBox="1"/>
          <p:nvPr/>
        </p:nvSpPr>
        <p:spPr>
          <a:xfrm>
            <a:off x="1128022" y="1455396"/>
            <a:ext cx="1007002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Метод</a:t>
            </a:r>
            <a:endParaRPr lang="de-CH" sz="700" dirty="0">
              <a:solidFill>
                <a:schemeClr val="tx1"/>
              </a:solidFill>
            </a:endParaRPr>
          </a:p>
        </p:txBody>
      </p:sp>
      <p:cxnSp>
        <p:nvCxnSpPr>
          <p:cNvPr id="4" name="Скругленная соединительная линия 3">
            <a:extLst>
              <a:ext uri="{FF2B5EF4-FFF2-40B4-BE49-F238E27FC236}">
                <a16:creationId xmlns:a16="http://schemas.microsoft.com/office/drawing/2014/main" id="{549DAFCF-C728-B88F-352E-5F0D3DB93371}"/>
              </a:ext>
            </a:extLst>
          </p:cNvPr>
          <p:cNvCxnSpPr>
            <a:cxnSpLocks/>
            <a:endCxn id="45" idx="2"/>
          </p:cNvCxnSpPr>
          <p:nvPr/>
        </p:nvCxnSpPr>
        <p:spPr>
          <a:xfrm rot="10800000">
            <a:off x="1631524" y="1676996"/>
            <a:ext cx="503501" cy="37422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C8AE16E-7564-DEAE-6E2B-9ABB1B2A919C}"/>
              </a:ext>
            </a:extLst>
          </p:cNvPr>
          <p:cNvSpPr/>
          <p:nvPr/>
        </p:nvSpPr>
        <p:spPr>
          <a:xfrm>
            <a:off x="2236358" y="1942625"/>
            <a:ext cx="472908" cy="198521"/>
          </a:xfrm>
          <a:prstGeom prst="rect">
            <a:avLst/>
          </a:prstGeom>
          <a:noFill/>
          <a:ln w="3175"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3" name="Google Shape;332;p28">
            <a:extLst>
              <a:ext uri="{FF2B5EF4-FFF2-40B4-BE49-F238E27FC236}">
                <a16:creationId xmlns:a16="http://schemas.microsoft.com/office/drawing/2014/main" id="{5057A610-D98F-E63C-E19F-3E6E2170AD5C}"/>
              </a:ext>
            </a:extLst>
          </p:cNvPr>
          <p:cNvSpPr txBox="1"/>
          <p:nvPr/>
        </p:nvSpPr>
        <p:spPr>
          <a:xfrm>
            <a:off x="3209878" y="1329640"/>
            <a:ext cx="1007002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Путь</a:t>
            </a:r>
            <a:endParaRPr lang="de-CH" sz="7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8A40A95-3413-4F34-5AF8-74AD1BA5F2E7}"/>
              </a:ext>
            </a:extLst>
          </p:cNvPr>
          <p:cNvSpPr/>
          <p:nvPr/>
        </p:nvSpPr>
        <p:spPr>
          <a:xfrm>
            <a:off x="2770494" y="1942625"/>
            <a:ext cx="1403683" cy="198521"/>
          </a:xfrm>
          <a:prstGeom prst="rect">
            <a:avLst/>
          </a:prstGeom>
          <a:noFill/>
          <a:ln w="3175"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cxnSp>
        <p:nvCxnSpPr>
          <p:cNvPr id="6" name="Скругленная соединительная линия 5">
            <a:extLst>
              <a:ext uri="{FF2B5EF4-FFF2-40B4-BE49-F238E27FC236}">
                <a16:creationId xmlns:a16="http://schemas.microsoft.com/office/drawing/2014/main" id="{FC937DD4-F857-61BE-7451-844F63BC0E03}"/>
              </a:ext>
            </a:extLst>
          </p:cNvPr>
          <p:cNvCxnSpPr>
            <a:cxnSpLocks/>
            <a:endCxn id="3" idx="2"/>
          </p:cNvCxnSpPr>
          <p:nvPr/>
        </p:nvCxnSpPr>
        <p:spPr>
          <a:xfrm rot="5400000" flipH="1" flipV="1">
            <a:off x="3411895" y="1591793"/>
            <a:ext cx="342038" cy="26093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332;p28">
            <a:extLst>
              <a:ext uri="{FF2B5EF4-FFF2-40B4-BE49-F238E27FC236}">
                <a16:creationId xmlns:a16="http://schemas.microsoft.com/office/drawing/2014/main" id="{56CFA98F-8EA6-F039-E15E-22B3E4095BF2}"/>
              </a:ext>
            </a:extLst>
          </p:cNvPr>
          <p:cNvSpPr txBox="1"/>
          <p:nvPr/>
        </p:nvSpPr>
        <p:spPr>
          <a:xfrm>
            <a:off x="5133470" y="1412473"/>
            <a:ext cx="157863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Версія протоколу</a:t>
            </a:r>
            <a:endParaRPr lang="de-CH" sz="700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677C46A-6F49-9FD3-BE47-541620F154D0}"/>
              </a:ext>
            </a:extLst>
          </p:cNvPr>
          <p:cNvSpPr/>
          <p:nvPr/>
        </p:nvSpPr>
        <p:spPr>
          <a:xfrm>
            <a:off x="4267983" y="1942624"/>
            <a:ext cx="865487" cy="198521"/>
          </a:xfrm>
          <a:prstGeom prst="rect">
            <a:avLst/>
          </a:prstGeom>
          <a:noFill/>
          <a:ln w="3175"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cxnSp>
        <p:nvCxnSpPr>
          <p:cNvPr id="9" name="Скругленная соединительная линия 8">
            <a:extLst>
              <a:ext uri="{FF2B5EF4-FFF2-40B4-BE49-F238E27FC236}">
                <a16:creationId xmlns:a16="http://schemas.microsoft.com/office/drawing/2014/main" id="{4837587B-E895-845B-FCE7-1B34016A78E3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5158921" y="1634072"/>
            <a:ext cx="763866" cy="41715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331;p28">
            <a:extLst>
              <a:ext uri="{FF2B5EF4-FFF2-40B4-BE49-F238E27FC236}">
                <a16:creationId xmlns:a16="http://schemas.microsoft.com/office/drawing/2014/main" id="{44A5CE5E-6105-1AD5-1035-45DD4B5541A2}"/>
              </a:ext>
            </a:extLst>
          </p:cNvPr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</a:t>
            </a: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834705173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4B09F2-38A5-E1F1-1168-4FF03025C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207" y="1152698"/>
            <a:ext cx="6659586" cy="2838104"/>
          </a:xfrm>
          <a:prstGeom prst="rect">
            <a:avLst/>
          </a:prstGeom>
        </p:spPr>
      </p:pic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F0F06DE1-F9F1-7B3F-9DE1-ED1CCCF9E56A}"/>
              </a:ext>
            </a:extLst>
          </p:cNvPr>
          <p:cNvCxnSpPr>
            <a:cxnSpLocks/>
          </p:cNvCxnSpPr>
          <p:nvPr/>
        </p:nvCxnSpPr>
        <p:spPr>
          <a:xfrm flipH="1" flipV="1">
            <a:off x="4929447" y="3649287"/>
            <a:ext cx="889462" cy="989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Прямая со стрелкой 1">
            <a:extLst>
              <a:ext uri="{FF2B5EF4-FFF2-40B4-BE49-F238E27FC236}">
                <a16:creationId xmlns:a16="http://schemas.microsoft.com/office/drawing/2014/main" id="{5795BAE3-2A50-B70C-04AE-2AF89325F140}"/>
              </a:ext>
            </a:extLst>
          </p:cNvPr>
          <p:cNvCxnSpPr>
            <a:cxnSpLocks/>
          </p:cNvCxnSpPr>
          <p:nvPr/>
        </p:nvCxnSpPr>
        <p:spPr>
          <a:xfrm flipH="1">
            <a:off x="6808124" y="822960"/>
            <a:ext cx="141316" cy="671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07471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D8C081F-DECC-40E2-EAFD-039935811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65339"/>
            <a:ext cx="7772400" cy="4612821"/>
          </a:xfrm>
          <a:prstGeom prst="rect">
            <a:avLst/>
          </a:prstGeom>
        </p:spPr>
      </p:pic>
      <p:cxnSp>
        <p:nvCxnSpPr>
          <p:cNvPr id="2" name="Прямая со стрелкой 1">
            <a:extLst>
              <a:ext uri="{FF2B5EF4-FFF2-40B4-BE49-F238E27FC236}">
                <a16:creationId xmlns:a16="http://schemas.microsoft.com/office/drawing/2014/main" id="{AA957FDF-5731-6347-FE9D-631146339A76}"/>
              </a:ext>
            </a:extLst>
          </p:cNvPr>
          <p:cNvCxnSpPr>
            <a:cxnSpLocks/>
          </p:cNvCxnSpPr>
          <p:nvPr/>
        </p:nvCxnSpPr>
        <p:spPr>
          <a:xfrm flipH="1" flipV="1">
            <a:off x="5569527" y="1945178"/>
            <a:ext cx="706582" cy="166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BB71EF4A-305B-5217-61E4-B932942D40A2}"/>
              </a:ext>
            </a:extLst>
          </p:cNvPr>
          <p:cNvCxnSpPr>
            <a:cxnSpLocks/>
          </p:cNvCxnSpPr>
          <p:nvPr/>
        </p:nvCxnSpPr>
        <p:spPr>
          <a:xfrm flipH="1">
            <a:off x="5195455" y="931025"/>
            <a:ext cx="307570" cy="399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AC33052E-2246-565B-241F-20740B2DDBBF}"/>
              </a:ext>
            </a:extLst>
          </p:cNvPr>
          <p:cNvCxnSpPr>
            <a:cxnSpLocks/>
          </p:cNvCxnSpPr>
          <p:nvPr/>
        </p:nvCxnSpPr>
        <p:spPr>
          <a:xfrm flipV="1">
            <a:off x="2718262" y="2344189"/>
            <a:ext cx="673331" cy="227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7DE0F056-6822-162F-9D74-E2EDB70506C4}"/>
              </a:ext>
            </a:extLst>
          </p:cNvPr>
          <p:cNvCxnSpPr>
            <a:cxnSpLocks/>
          </p:cNvCxnSpPr>
          <p:nvPr/>
        </p:nvCxnSpPr>
        <p:spPr>
          <a:xfrm flipH="1">
            <a:off x="6550429" y="2934393"/>
            <a:ext cx="822960" cy="349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DA5B229F-8DFE-3712-D150-1AF402D674C4}"/>
              </a:ext>
            </a:extLst>
          </p:cNvPr>
          <p:cNvCxnSpPr>
            <a:cxnSpLocks/>
          </p:cNvCxnSpPr>
          <p:nvPr/>
        </p:nvCxnSpPr>
        <p:spPr>
          <a:xfrm flipH="1" flipV="1">
            <a:off x="6550429" y="3940233"/>
            <a:ext cx="922713" cy="756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56230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89C4778-A0E9-97B1-BBD7-03F524D82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873250"/>
            <a:ext cx="57150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50696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7DB8A8A-A932-2FE2-F151-F5000A64F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6" y="393036"/>
            <a:ext cx="8991327" cy="435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72367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7DB8A8A-A932-2FE2-F151-F5000A64F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6" y="393036"/>
            <a:ext cx="8991327" cy="4357427"/>
          </a:xfrm>
          <a:prstGeom prst="rect">
            <a:avLst/>
          </a:prstGeom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7B0A6B6F-5CED-BF93-E41F-49770F942159}"/>
              </a:ext>
            </a:extLst>
          </p:cNvPr>
          <p:cNvCxnSpPr>
            <a:cxnSpLocks/>
          </p:cNvCxnSpPr>
          <p:nvPr/>
        </p:nvCxnSpPr>
        <p:spPr>
          <a:xfrm>
            <a:off x="2518756" y="299258"/>
            <a:ext cx="332509" cy="623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820544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7DB8A8A-A932-2FE2-F151-F5000A64F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6" y="393036"/>
            <a:ext cx="8991327" cy="4357427"/>
          </a:xfrm>
          <a:prstGeom prst="rect">
            <a:avLst/>
          </a:prstGeom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7B0A6B6F-5CED-BF93-E41F-49770F942159}"/>
              </a:ext>
            </a:extLst>
          </p:cNvPr>
          <p:cNvCxnSpPr>
            <a:cxnSpLocks/>
          </p:cNvCxnSpPr>
          <p:nvPr/>
        </p:nvCxnSpPr>
        <p:spPr>
          <a:xfrm>
            <a:off x="2518756" y="299258"/>
            <a:ext cx="332509" cy="623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Прямая со стрелкой 1">
            <a:extLst>
              <a:ext uri="{FF2B5EF4-FFF2-40B4-BE49-F238E27FC236}">
                <a16:creationId xmlns:a16="http://schemas.microsoft.com/office/drawing/2014/main" id="{1B1B838E-5A17-0E41-C043-F8CD2FC6F463}"/>
              </a:ext>
            </a:extLst>
          </p:cNvPr>
          <p:cNvCxnSpPr>
            <a:cxnSpLocks/>
          </p:cNvCxnSpPr>
          <p:nvPr/>
        </p:nvCxnSpPr>
        <p:spPr>
          <a:xfrm flipV="1">
            <a:off x="307571" y="3133898"/>
            <a:ext cx="1147156" cy="58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435873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7DB8A8A-A932-2FE2-F151-F5000A64F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6" y="393036"/>
            <a:ext cx="8991327" cy="4357427"/>
          </a:xfrm>
          <a:prstGeom prst="rect">
            <a:avLst/>
          </a:prstGeom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7B0A6B6F-5CED-BF93-E41F-49770F942159}"/>
              </a:ext>
            </a:extLst>
          </p:cNvPr>
          <p:cNvCxnSpPr>
            <a:cxnSpLocks/>
          </p:cNvCxnSpPr>
          <p:nvPr/>
        </p:nvCxnSpPr>
        <p:spPr>
          <a:xfrm>
            <a:off x="2518756" y="299258"/>
            <a:ext cx="332509" cy="623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Прямая со стрелкой 1">
            <a:extLst>
              <a:ext uri="{FF2B5EF4-FFF2-40B4-BE49-F238E27FC236}">
                <a16:creationId xmlns:a16="http://schemas.microsoft.com/office/drawing/2014/main" id="{1B1B838E-5A17-0E41-C043-F8CD2FC6F463}"/>
              </a:ext>
            </a:extLst>
          </p:cNvPr>
          <p:cNvCxnSpPr>
            <a:cxnSpLocks/>
          </p:cNvCxnSpPr>
          <p:nvPr/>
        </p:nvCxnSpPr>
        <p:spPr>
          <a:xfrm flipV="1">
            <a:off x="307571" y="3133898"/>
            <a:ext cx="1147156" cy="58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EF19E996-6CF9-99FD-7C49-6C35D9FB4559}"/>
              </a:ext>
            </a:extLst>
          </p:cNvPr>
          <p:cNvCxnSpPr>
            <a:cxnSpLocks/>
          </p:cNvCxnSpPr>
          <p:nvPr/>
        </p:nvCxnSpPr>
        <p:spPr>
          <a:xfrm flipH="1">
            <a:off x="3524596" y="3483033"/>
            <a:ext cx="723208" cy="266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042649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7DB8A8A-A932-2FE2-F151-F5000A64F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6" y="393036"/>
            <a:ext cx="8991327" cy="4357427"/>
          </a:xfrm>
          <a:prstGeom prst="rect">
            <a:avLst/>
          </a:prstGeom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7B0A6B6F-5CED-BF93-E41F-49770F942159}"/>
              </a:ext>
            </a:extLst>
          </p:cNvPr>
          <p:cNvCxnSpPr>
            <a:cxnSpLocks/>
          </p:cNvCxnSpPr>
          <p:nvPr/>
        </p:nvCxnSpPr>
        <p:spPr>
          <a:xfrm>
            <a:off x="2518756" y="299258"/>
            <a:ext cx="332509" cy="623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Прямая со стрелкой 1">
            <a:extLst>
              <a:ext uri="{FF2B5EF4-FFF2-40B4-BE49-F238E27FC236}">
                <a16:creationId xmlns:a16="http://schemas.microsoft.com/office/drawing/2014/main" id="{1B1B838E-5A17-0E41-C043-F8CD2FC6F463}"/>
              </a:ext>
            </a:extLst>
          </p:cNvPr>
          <p:cNvCxnSpPr>
            <a:cxnSpLocks/>
          </p:cNvCxnSpPr>
          <p:nvPr/>
        </p:nvCxnSpPr>
        <p:spPr>
          <a:xfrm flipV="1">
            <a:off x="307571" y="3133898"/>
            <a:ext cx="1147156" cy="58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EF19E996-6CF9-99FD-7C49-6C35D9FB4559}"/>
              </a:ext>
            </a:extLst>
          </p:cNvPr>
          <p:cNvCxnSpPr>
            <a:cxnSpLocks/>
          </p:cNvCxnSpPr>
          <p:nvPr/>
        </p:nvCxnSpPr>
        <p:spPr>
          <a:xfrm flipH="1">
            <a:off x="3524596" y="3483033"/>
            <a:ext cx="723208" cy="266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5C2EF3BE-98D5-8E71-E9C0-4F6A1162B33E}"/>
              </a:ext>
            </a:extLst>
          </p:cNvPr>
          <p:cNvCxnSpPr>
            <a:cxnSpLocks/>
          </p:cNvCxnSpPr>
          <p:nvPr/>
        </p:nvCxnSpPr>
        <p:spPr>
          <a:xfrm flipV="1">
            <a:off x="6666807" y="4181302"/>
            <a:ext cx="739833" cy="665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405017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1443AB-B830-95D6-7004-FF77F33BB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49970"/>
            <a:ext cx="7772400" cy="77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79047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1443AB-B830-95D6-7004-FF77F33BB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49970"/>
            <a:ext cx="7772400" cy="775364"/>
          </a:xfrm>
          <a:prstGeom prst="rect">
            <a:avLst/>
          </a:prstGeom>
        </p:spPr>
      </p:pic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E70EBE5C-E07B-CF1C-B452-2274CDDEDBFF}"/>
              </a:ext>
            </a:extLst>
          </p:cNvPr>
          <p:cNvCxnSpPr>
            <a:cxnSpLocks/>
          </p:cNvCxnSpPr>
          <p:nvPr/>
        </p:nvCxnSpPr>
        <p:spPr>
          <a:xfrm flipH="1">
            <a:off x="8458200" y="224444"/>
            <a:ext cx="444731" cy="307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315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Ядро серверу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30" name="Прямоугольник с двумя учесеченными противолежащими углами 29">
            <a:extLst>
              <a:ext uri="{FF2B5EF4-FFF2-40B4-BE49-F238E27FC236}">
                <a16:creationId xmlns:a16="http://schemas.microsoft.com/office/drawing/2014/main" id="{3D3B1441-9564-8023-255B-793C82D5497B}"/>
              </a:ext>
            </a:extLst>
          </p:cNvPr>
          <p:cNvSpPr/>
          <p:nvPr/>
        </p:nvSpPr>
        <p:spPr>
          <a:xfrm>
            <a:off x="5685560" y="417583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31" name="Google Shape;332;p28">
            <a:extLst>
              <a:ext uri="{FF2B5EF4-FFF2-40B4-BE49-F238E27FC236}">
                <a16:creationId xmlns:a16="http://schemas.microsoft.com/office/drawing/2014/main" id="{B0374FD1-9B81-88A6-CC3A-DBABF85EA232}"/>
              </a:ext>
            </a:extLst>
          </p:cNvPr>
          <p:cNvSpPr txBox="1"/>
          <p:nvPr/>
        </p:nvSpPr>
        <p:spPr>
          <a:xfrm>
            <a:off x="5922787" y="515185"/>
            <a:ext cx="1138685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Http</a:t>
            </a:r>
            <a:r>
              <a:rPr lang="de-CH" sz="1200" b="1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Request</a:t>
            </a:r>
            <a:endParaRPr lang="de-CH" sz="700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B657DA-EB02-149B-4EA5-46F6BEFEE861}"/>
              </a:ext>
            </a:extLst>
          </p:cNvPr>
          <p:cNvSpPr txBox="1"/>
          <p:nvPr/>
        </p:nvSpPr>
        <p:spPr>
          <a:xfrm>
            <a:off x="5158921" y="391477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65ED62-D782-6480-80EB-55368FAEC6CF}"/>
              </a:ext>
            </a:extLst>
          </p:cNvPr>
          <p:cNvSpPr txBox="1"/>
          <p:nvPr/>
        </p:nvSpPr>
        <p:spPr>
          <a:xfrm>
            <a:off x="2170394" y="1808210"/>
            <a:ext cx="6199133" cy="26507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POST /api/v1/login HTTP/1.1</a:t>
            </a: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Host: localhost:8080</a:t>
            </a: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Content-Type: application/json</a:t>
            </a: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Content-Length: 66</a:t>
            </a:r>
            <a:endParaRPr lang="uk-UA" b="0" i="0" u="none" strike="noStrike" noProof="1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Cookie: session_id=abcd1234; user_id=5678</a:t>
            </a:r>
            <a:endParaRPr lang="uk-UA" b="0" i="0" u="none" strike="noStrike" noProof="1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endParaRPr lang="de-CH" b="0" i="0" u="none" strike="noStrike" noProof="1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{"username":"test_user","password":"secure_password123"}</a:t>
            </a:r>
          </a:p>
          <a:p>
            <a:pPr>
              <a:lnSpc>
                <a:spcPct val="150000"/>
              </a:lnSpc>
            </a:pPr>
            <a:endParaRPr lang="ru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" name="Google Shape;332;p28">
            <a:extLst>
              <a:ext uri="{FF2B5EF4-FFF2-40B4-BE49-F238E27FC236}">
                <a16:creationId xmlns:a16="http://schemas.microsoft.com/office/drawing/2014/main" id="{A14138FC-75E5-59E1-9917-BAADE627463B}"/>
              </a:ext>
            </a:extLst>
          </p:cNvPr>
          <p:cNvSpPr txBox="1"/>
          <p:nvPr/>
        </p:nvSpPr>
        <p:spPr>
          <a:xfrm>
            <a:off x="1128022" y="1455396"/>
            <a:ext cx="1007002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Метод</a:t>
            </a:r>
            <a:endParaRPr lang="de-CH" sz="700" dirty="0">
              <a:solidFill>
                <a:schemeClr val="tx1"/>
              </a:solidFill>
            </a:endParaRPr>
          </a:p>
        </p:txBody>
      </p:sp>
      <p:cxnSp>
        <p:nvCxnSpPr>
          <p:cNvPr id="4" name="Скругленная соединительная линия 3">
            <a:extLst>
              <a:ext uri="{FF2B5EF4-FFF2-40B4-BE49-F238E27FC236}">
                <a16:creationId xmlns:a16="http://schemas.microsoft.com/office/drawing/2014/main" id="{549DAFCF-C728-B88F-352E-5F0D3DB93371}"/>
              </a:ext>
            </a:extLst>
          </p:cNvPr>
          <p:cNvCxnSpPr>
            <a:cxnSpLocks/>
            <a:endCxn id="45" idx="2"/>
          </p:cNvCxnSpPr>
          <p:nvPr/>
        </p:nvCxnSpPr>
        <p:spPr>
          <a:xfrm rot="10800000">
            <a:off x="1631524" y="1676996"/>
            <a:ext cx="503501" cy="37422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C8AE16E-7564-DEAE-6E2B-9ABB1B2A919C}"/>
              </a:ext>
            </a:extLst>
          </p:cNvPr>
          <p:cNvSpPr/>
          <p:nvPr/>
        </p:nvSpPr>
        <p:spPr>
          <a:xfrm>
            <a:off x="2236358" y="1942625"/>
            <a:ext cx="472908" cy="198521"/>
          </a:xfrm>
          <a:prstGeom prst="rect">
            <a:avLst/>
          </a:prstGeom>
          <a:noFill/>
          <a:ln w="3175"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3" name="Google Shape;332;p28">
            <a:extLst>
              <a:ext uri="{FF2B5EF4-FFF2-40B4-BE49-F238E27FC236}">
                <a16:creationId xmlns:a16="http://schemas.microsoft.com/office/drawing/2014/main" id="{5057A610-D98F-E63C-E19F-3E6E2170AD5C}"/>
              </a:ext>
            </a:extLst>
          </p:cNvPr>
          <p:cNvSpPr txBox="1"/>
          <p:nvPr/>
        </p:nvSpPr>
        <p:spPr>
          <a:xfrm>
            <a:off x="3209878" y="1329640"/>
            <a:ext cx="1007002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Путь</a:t>
            </a:r>
            <a:endParaRPr lang="de-CH" sz="7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8A40A95-3413-4F34-5AF8-74AD1BA5F2E7}"/>
              </a:ext>
            </a:extLst>
          </p:cNvPr>
          <p:cNvSpPr/>
          <p:nvPr/>
        </p:nvSpPr>
        <p:spPr>
          <a:xfrm>
            <a:off x="2770494" y="1942625"/>
            <a:ext cx="1403683" cy="198521"/>
          </a:xfrm>
          <a:prstGeom prst="rect">
            <a:avLst/>
          </a:prstGeom>
          <a:noFill/>
          <a:ln w="3175"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cxnSp>
        <p:nvCxnSpPr>
          <p:cNvPr id="6" name="Скругленная соединительная линия 5">
            <a:extLst>
              <a:ext uri="{FF2B5EF4-FFF2-40B4-BE49-F238E27FC236}">
                <a16:creationId xmlns:a16="http://schemas.microsoft.com/office/drawing/2014/main" id="{FC937DD4-F857-61BE-7451-844F63BC0E03}"/>
              </a:ext>
            </a:extLst>
          </p:cNvPr>
          <p:cNvCxnSpPr>
            <a:cxnSpLocks/>
            <a:endCxn id="3" idx="2"/>
          </p:cNvCxnSpPr>
          <p:nvPr/>
        </p:nvCxnSpPr>
        <p:spPr>
          <a:xfrm rot="5400000" flipH="1" flipV="1">
            <a:off x="3411895" y="1591793"/>
            <a:ext cx="342038" cy="26093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332;p28">
            <a:extLst>
              <a:ext uri="{FF2B5EF4-FFF2-40B4-BE49-F238E27FC236}">
                <a16:creationId xmlns:a16="http://schemas.microsoft.com/office/drawing/2014/main" id="{56CFA98F-8EA6-F039-E15E-22B3E4095BF2}"/>
              </a:ext>
            </a:extLst>
          </p:cNvPr>
          <p:cNvSpPr txBox="1"/>
          <p:nvPr/>
        </p:nvSpPr>
        <p:spPr>
          <a:xfrm>
            <a:off x="5133470" y="1412473"/>
            <a:ext cx="157863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Версія протоколу</a:t>
            </a:r>
            <a:endParaRPr lang="de-CH" sz="700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677C46A-6F49-9FD3-BE47-541620F154D0}"/>
              </a:ext>
            </a:extLst>
          </p:cNvPr>
          <p:cNvSpPr/>
          <p:nvPr/>
        </p:nvSpPr>
        <p:spPr>
          <a:xfrm>
            <a:off x="4267983" y="1942624"/>
            <a:ext cx="865487" cy="198521"/>
          </a:xfrm>
          <a:prstGeom prst="rect">
            <a:avLst/>
          </a:prstGeom>
          <a:noFill/>
          <a:ln w="3175"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cxnSp>
        <p:nvCxnSpPr>
          <p:cNvPr id="9" name="Скругленная соединительная линия 8">
            <a:extLst>
              <a:ext uri="{FF2B5EF4-FFF2-40B4-BE49-F238E27FC236}">
                <a16:creationId xmlns:a16="http://schemas.microsoft.com/office/drawing/2014/main" id="{4837587B-E895-845B-FCE7-1B34016A78E3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5158921" y="1634072"/>
            <a:ext cx="763866" cy="41715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332;p28">
            <a:extLst>
              <a:ext uri="{FF2B5EF4-FFF2-40B4-BE49-F238E27FC236}">
                <a16:creationId xmlns:a16="http://schemas.microsoft.com/office/drawing/2014/main" id="{32767EAB-6D30-5AF4-6789-B88098AA75AF}"/>
              </a:ext>
            </a:extLst>
          </p:cNvPr>
          <p:cNvSpPr txBox="1"/>
          <p:nvPr/>
        </p:nvSpPr>
        <p:spPr>
          <a:xfrm>
            <a:off x="451695" y="2301625"/>
            <a:ext cx="1007002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Заголовки</a:t>
            </a:r>
            <a:endParaRPr lang="de-CH" sz="700" dirty="0">
              <a:solidFill>
                <a:schemeClr val="tx1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9EA5747-EEFE-6A02-7747-B9579E550E48}"/>
              </a:ext>
            </a:extLst>
          </p:cNvPr>
          <p:cNvSpPr/>
          <p:nvPr/>
        </p:nvSpPr>
        <p:spPr>
          <a:xfrm>
            <a:off x="2238938" y="2256569"/>
            <a:ext cx="3243900" cy="853340"/>
          </a:xfrm>
          <a:prstGeom prst="rect">
            <a:avLst/>
          </a:prstGeom>
          <a:noFill/>
          <a:ln w="3175"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cxnSp>
        <p:nvCxnSpPr>
          <p:cNvPr id="12" name="Скругленная соединительная линия 11">
            <a:extLst>
              <a:ext uri="{FF2B5EF4-FFF2-40B4-BE49-F238E27FC236}">
                <a16:creationId xmlns:a16="http://schemas.microsoft.com/office/drawing/2014/main" id="{4F3C70C6-8535-63BA-E244-17FA6F776D27}"/>
              </a:ext>
            </a:extLst>
          </p:cNvPr>
          <p:cNvCxnSpPr>
            <a:cxnSpLocks/>
            <a:endCxn id="10" idx="3"/>
          </p:cNvCxnSpPr>
          <p:nvPr/>
        </p:nvCxnSpPr>
        <p:spPr>
          <a:xfrm rot="10800000">
            <a:off x="1458698" y="2412426"/>
            <a:ext cx="711701" cy="269817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331;p28">
            <a:extLst>
              <a:ext uri="{FF2B5EF4-FFF2-40B4-BE49-F238E27FC236}">
                <a16:creationId xmlns:a16="http://schemas.microsoft.com/office/drawing/2014/main" id="{0FD2C595-BD2F-23D9-2C4E-F741EAE56988}"/>
              </a:ext>
            </a:extLst>
          </p:cNvPr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</a:t>
            </a: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512354550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1443AB-B830-95D6-7004-FF77F33BB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49970"/>
            <a:ext cx="7772400" cy="77536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70F69BF-7FF7-477A-7FA6-9F83DBAA4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410873"/>
            <a:ext cx="7772400" cy="792211"/>
          </a:xfrm>
          <a:prstGeom prst="rect">
            <a:avLst/>
          </a:prstGeom>
        </p:spPr>
      </p:pic>
      <p:cxnSp>
        <p:nvCxnSpPr>
          <p:cNvPr id="2" name="Прямая со стрелкой 1">
            <a:extLst>
              <a:ext uri="{FF2B5EF4-FFF2-40B4-BE49-F238E27FC236}">
                <a16:creationId xmlns:a16="http://schemas.microsoft.com/office/drawing/2014/main" id="{E5C8129C-3A1E-6577-F514-5BEC16F6206E}"/>
              </a:ext>
            </a:extLst>
          </p:cNvPr>
          <p:cNvCxnSpPr>
            <a:cxnSpLocks/>
          </p:cNvCxnSpPr>
          <p:nvPr/>
        </p:nvCxnSpPr>
        <p:spPr>
          <a:xfrm flipH="1">
            <a:off x="8458200" y="224444"/>
            <a:ext cx="444731" cy="307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704424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1443AB-B830-95D6-7004-FF77F33BB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49970"/>
            <a:ext cx="7772400" cy="77536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70F69BF-7FF7-477A-7FA6-9F83DBAA4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410873"/>
            <a:ext cx="7772400" cy="79221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E8BFB5F-3198-D311-56E5-039EAE2CA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488623"/>
            <a:ext cx="7772400" cy="789775"/>
          </a:xfrm>
          <a:prstGeom prst="rect">
            <a:avLst/>
          </a:prstGeom>
        </p:spPr>
      </p:pic>
      <p:cxnSp>
        <p:nvCxnSpPr>
          <p:cNvPr id="2" name="Прямая со стрелкой 1">
            <a:extLst>
              <a:ext uri="{FF2B5EF4-FFF2-40B4-BE49-F238E27FC236}">
                <a16:creationId xmlns:a16="http://schemas.microsoft.com/office/drawing/2014/main" id="{89916DC4-453E-9C11-734F-79BCC6C4131B}"/>
              </a:ext>
            </a:extLst>
          </p:cNvPr>
          <p:cNvCxnSpPr>
            <a:cxnSpLocks/>
          </p:cNvCxnSpPr>
          <p:nvPr/>
        </p:nvCxnSpPr>
        <p:spPr>
          <a:xfrm flipH="1">
            <a:off x="8458200" y="224444"/>
            <a:ext cx="444731" cy="307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449615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1443AB-B830-95D6-7004-FF77F33BB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49970"/>
            <a:ext cx="7772400" cy="77536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70F69BF-7FF7-477A-7FA6-9F83DBAA4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410873"/>
            <a:ext cx="7772400" cy="79221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E8BFB5F-3198-D311-56E5-039EAE2CA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488623"/>
            <a:ext cx="7772400" cy="7897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BDC8E4E-E85C-3BE7-F335-B47858DF43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3634391"/>
            <a:ext cx="7772400" cy="802111"/>
          </a:xfrm>
          <a:prstGeom prst="rect">
            <a:avLst/>
          </a:prstGeom>
        </p:spPr>
      </p:pic>
      <p:cxnSp>
        <p:nvCxnSpPr>
          <p:cNvPr id="2" name="Прямая со стрелкой 1">
            <a:extLst>
              <a:ext uri="{FF2B5EF4-FFF2-40B4-BE49-F238E27FC236}">
                <a16:creationId xmlns:a16="http://schemas.microsoft.com/office/drawing/2014/main" id="{305E637F-9E35-9017-9813-4CCD85398FF4}"/>
              </a:ext>
            </a:extLst>
          </p:cNvPr>
          <p:cNvCxnSpPr>
            <a:cxnSpLocks/>
          </p:cNvCxnSpPr>
          <p:nvPr/>
        </p:nvCxnSpPr>
        <p:spPr>
          <a:xfrm flipH="1">
            <a:off x="8458200" y="224444"/>
            <a:ext cx="444731" cy="307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787392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1443AB-B830-95D6-7004-FF77F33BB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49970"/>
            <a:ext cx="7772400" cy="77536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70F69BF-7FF7-477A-7FA6-9F83DBAA4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410873"/>
            <a:ext cx="7772400" cy="79221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E8BFB5F-3198-D311-56E5-039EAE2CA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488623"/>
            <a:ext cx="7772400" cy="7897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BDC8E4E-E85C-3BE7-F335-B47858DF43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3634391"/>
            <a:ext cx="7772400" cy="802111"/>
          </a:xfrm>
          <a:prstGeom prst="rect">
            <a:avLst/>
          </a:prstGeom>
        </p:spPr>
      </p:pic>
      <p:cxnSp>
        <p:nvCxnSpPr>
          <p:cNvPr id="2" name="Прямая со стрелкой 1">
            <a:extLst>
              <a:ext uri="{FF2B5EF4-FFF2-40B4-BE49-F238E27FC236}">
                <a16:creationId xmlns:a16="http://schemas.microsoft.com/office/drawing/2014/main" id="{305E637F-9E35-9017-9813-4CCD85398FF4}"/>
              </a:ext>
            </a:extLst>
          </p:cNvPr>
          <p:cNvCxnSpPr>
            <a:cxnSpLocks/>
          </p:cNvCxnSpPr>
          <p:nvPr/>
        </p:nvCxnSpPr>
        <p:spPr>
          <a:xfrm flipH="1">
            <a:off x="8458200" y="224444"/>
            <a:ext cx="444731" cy="307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68A50DA2-192E-2FCA-B955-4BC3F60CDA90}"/>
              </a:ext>
            </a:extLst>
          </p:cNvPr>
          <p:cNvCxnSpPr>
            <a:cxnSpLocks/>
          </p:cNvCxnSpPr>
          <p:nvPr/>
        </p:nvCxnSpPr>
        <p:spPr>
          <a:xfrm flipH="1" flipV="1">
            <a:off x="8246225" y="4189615"/>
            <a:ext cx="656706" cy="623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07860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111A7F-281B-6BEC-B6A1-B657860A8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55" y="61096"/>
            <a:ext cx="8524702" cy="502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682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111A7F-281B-6BEC-B6A1-B657860A8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55" y="61096"/>
            <a:ext cx="8524702" cy="5021307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7E0B190-769A-C2F0-EF70-E3F673F5654E}"/>
              </a:ext>
            </a:extLst>
          </p:cNvPr>
          <p:cNvSpPr/>
          <p:nvPr/>
        </p:nvSpPr>
        <p:spPr>
          <a:xfrm>
            <a:off x="1961804" y="431057"/>
            <a:ext cx="931025" cy="317088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</p:spTree>
    <p:extLst>
      <p:ext uri="{BB962C8B-B14F-4D97-AF65-F5344CB8AC3E}">
        <p14:creationId xmlns:p14="http://schemas.microsoft.com/office/powerpoint/2010/main" val="2356249150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111A7F-281B-6BEC-B6A1-B657860A8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55" y="61096"/>
            <a:ext cx="8524702" cy="5021307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7E0B190-769A-C2F0-EF70-E3F673F5654E}"/>
              </a:ext>
            </a:extLst>
          </p:cNvPr>
          <p:cNvSpPr/>
          <p:nvPr/>
        </p:nvSpPr>
        <p:spPr>
          <a:xfrm>
            <a:off x="1961804" y="431057"/>
            <a:ext cx="931025" cy="317088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94D32C9-7031-C408-7752-9D51E2A41788}"/>
              </a:ext>
            </a:extLst>
          </p:cNvPr>
          <p:cNvSpPr/>
          <p:nvPr/>
        </p:nvSpPr>
        <p:spPr>
          <a:xfrm>
            <a:off x="556953" y="780192"/>
            <a:ext cx="8192191" cy="317088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</p:spTree>
    <p:extLst>
      <p:ext uri="{BB962C8B-B14F-4D97-AF65-F5344CB8AC3E}">
        <p14:creationId xmlns:p14="http://schemas.microsoft.com/office/powerpoint/2010/main" val="726489393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111A7F-281B-6BEC-B6A1-B657860A8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55" y="61096"/>
            <a:ext cx="8524702" cy="5021307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7E0B190-769A-C2F0-EF70-E3F673F5654E}"/>
              </a:ext>
            </a:extLst>
          </p:cNvPr>
          <p:cNvSpPr/>
          <p:nvPr/>
        </p:nvSpPr>
        <p:spPr>
          <a:xfrm>
            <a:off x="1961804" y="431057"/>
            <a:ext cx="931025" cy="317088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94D32C9-7031-C408-7752-9D51E2A41788}"/>
              </a:ext>
            </a:extLst>
          </p:cNvPr>
          <p:cNvSpPr/>
          <p:nvPr/>
        </p:nvSpPr>
        <p:spPr>
          <a:xfrm>
            <a:off x="556953" y="780192"/>
            <a:ext cx="8192191" cy="317088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5D4243D9-D162-5501-E09B-F2A6CB1ABF2A}"/>
              </a:ext>
            </a:extLst>
          </p:cNvPr>
          <p:cNvCxnSpPr/>
          <p:nvPr/>
        </p:nvCxnSpPr>
        <p:spPr>
          <a:xfrm flipV="1">
            <a:off x="394855" y="1413164"/>
            <a:ext cx="926869" cy="864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19ECD8D8-A7A4-3D3A-5E13-22CD054F5F8F}"/>
              </a:ext>
            </a:extLst>
          </p:cNvPr>
          <p:cNvCxnSpPr>
            <a:cxnSpLocks/>
          </p:cNvCxnSpPr>
          <p:nvPr/>
        </p:nvCxnSpPr>
        <p:spPr>
          <a:xfrm flipV="1">
            <a:off x="839585" y="1770611"/>
            <a:ext cx="482139" cy="631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06804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111A7F-281B-6BEC-B6A1-B657860A8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55" y="61096"/>
            <a:ext cx="8524702" cy="5021307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7E0B190-769A-C2F0-EF70-E3F673F5654E}"/>
              </a:ext>
            </a:extLst>
          </p:cNvPr>
          <p:cNvSpPr/>
          <p:nvPr/>
        </p:nvSpPr>
        <p:spPr>
          <a:xfrm>
            <a:off x="1961804" y="431057"/>
            <a:ext cx="931025" cy="317088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94D32C9-7031-C408-7752-9D51E2A41788}"/>
              </a:ext>
            </a:extLst>
          </p:cNvPr>
          <p:cNvSpPr/>
          <p:nvPr/>
        </p:nvSpPr>
        <p:spPr>
          <a:xfrm>
            <a:off x="556953" y="780192"/>
            <a:ext cx="8192191" cy="317088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5D4243D9-D162-5501-E09B-F2A6CB1ABF2A}"/>
              </a:ext>
            </a:extLst>
          </p:cNvPr>
          <p:cNvCxnSpPr/>
          <p:nvPr/>
        </p:nvCxnSpPr>
        <p:spPr>
          <a:xfrm flipV="1">
            <a:off x="394855" y="1413164"/>
            <a:ext cx="926869" cy="864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19ECD8D8-A7A4-3D3A-5E13-22CD054F5F8F}"/>
              </a:ext>
            </a:extLst>
          </p:cNvPr>
          <p:cNvCxnSpPr>
            <a:cxnSpLocks/>
          </p:cNvCxnSpPr>
          <p:nvPr/>
        </p:nvCxnSpPr>
        <p:spPr>
          <a:xfrm flipV="1">
            <a:off x="839585" y="1770611"/>
            <a:ext cx="482139" cy="631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E58D0C1B-F860-8C7B-D070-EC5BF7EC9AD1}"/>
              </a:ext>
            </a:extLst>
          </p:cNvPr>
          <p:cNvCxnSpPr>
            <a:cxnSpLocks/>
          </p:cNvCxnSpPr>
          <p:nvPr/>
        </p:nvCxnSpPr>
        <p:spPr>
          <a:xfrm flipV="1">
            <a:off x="3350029" y="1330036"/>
            <a:ext cx="1221971" cy="207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230D33BB-2C78-D3D4-7A64-BE108FB1DA9F}"/>
              </a:ext>
            </a:extLst>
          </p:cNvPr>
          <p:cNvCxnSpPr>
            <a:cxnSpLocks/>
          </p:cNvCxnSpPr>
          <p:nvPr/>
        </p:nvCxnSpPr>
        <p:spPr>
          <a:xfrm flipV="1">
            <a:off x="3491345" y="1512916"/>
            <a:ext cx="1080655" cy="25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B4598C6A-6DB1-ABD8-CC56-6C56AF736534}"/>
              </a:ext>
            </a:extLst>
          </p:cNvPr>
          <p:cNvCxnSpPr>
            <a:cxnSpLocks/>
          </p:cNvCxnSpPr>
          <p:nvPr/>
        </p:nvCxnSpPr>
        <p:spPr>
          <a:xfrm flipH="1">
            <a:off x="6650182" y="1695796"/>
            <a:ext cx="606829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739481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111A7F-281B-6BEC-B6A1-B657860A8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55" y="61096"/>
            <a:ext cx="8524702" cy="5021307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7E0B190-769A-C2F0-EF70-E3F673F5654E}"/>
              </a:ext>
            </a:extLst>
          </p:cNvPr>
          <p:cNvSpPr/>
          <p:nvPr/>
        </p:nvSpPr>
        <p:spPr>
          <a:xfrm>
            <a:off x="1961804" y="431057"/>
            <a:ext cx="931025" cy="317088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94D32C9-7031-C408-7752-9D51E2A41788}"/>
              </a:ext>
            </a:extLst>
          </p:cNvPr>
          <p:cNvSpPr/>
          <p:nvPr/>
        </p:nvSpPr>
        <p:spPr>
          <a:xfrm>
            <a:off x="556953" y="780192"/>
            <a:ext cx="8192191" cy="317088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5D4243D9-D162-5501-E09B-F2A6CB1ABF2A}"/>
              </a:ext>
            </a:extLst>
          </p:cNvPr>
          <p:cNvCxnSpPr/>
          <p:nvPr/>
        </p:nvCxnSpPr>
        <p:spPr>
          <a:xfrm flipV="1">
            <a:off x="394855" y="1413164"/>
            <a:ext cx="926869" cy="864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19ECD8D8-A7A4-3D3A-5E13-22CD054F5F8F}"/>
              </a:ext>
            </a:extLst>
          </p:cNvPr>
          <p:cNvCxnSpPr>
            <a:cxnSpLocks/>
          </p:cNvCxnSpPr>
          <p:nvPr/>
        </p:nvCxnSpPr>
        <p:spPr>
          <a:xfrm flipV="1">
            <a:off x="839585" y="1770611"/>
            <a:ext cx="482139" cy="631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E58D0C1B-F860-8C7B-D070-EC5BF7EC9AD1}"/>
              </a:ext>
            </a:extLst>
          </p:cNvPr>
          <p:cNvCxnSpPr>
            <a:cxnSpLocks/>
          </p:cNvCxnSpPr>
          <p:nvPr/>
        </p:nvCxnSpPr>
        <p:spPr>
          <a:xfrm flipV="1">
            <a:off x="3350029" y="1330036"/>
            <a:ext cx="1221971" cy="207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230D33BB-2C78-D3D4-7A64-BE108FB1DA9F}"/>
              </a:ext>
            </a:extLst>
          </p:cNvPr>
          <p:cNvCxnSpPr>
            <a:cxnSpLocks/>
          </p:cNvCxnSpPr>
          <p:nvPr/>
        </p:nvCxnSpPr>
        <p:spPr>
          <a:xfrm flipV="1">
            <a:off x="3491345" y="1512916"/>
            <a:ext cx="1080655" cy="25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B4598C6A-6DB1-ABD8-CC56-6C56AF736534}"/>
              </a:ext>
            </a:extLst>
          </p:cNvPr>
          <p:cNvCxnSpPr>
            <a:cxnSpLocks/>
          </p:cNvCxnSpPr>
          <p:nvPr/>
        </p:nvCxnSpPr>
        <p:spPr>
          <a:xfrm flipH="1">
            <a:off x="6650182" y="1695796"/>
            <a:ext cx="606829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74414DD-2022-E35F-3CFF-FB3E11FBBBFA}"/>
              </a:ext>
            </a:extLst>
          </p:cNvPr>
          <p:cNvSpPr/>
          <p:nvPr/>
        </p:nvSpPr>
        <p:spPr>
          <a:xfrm>
            <a:off x="394855" y="3009665"/>
            <a:ext cx="8516389" cy="2072737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</p:spTree>
    <p:extLst>
      <p:ext uri="{BB962C8B-B14F-4D97-AF65-F5344CB8AC3E}">
        <p14:creationId xmlns:p14="http://schemas.microsoft.com/office/powerpoint/2010/main" val="2370276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Ядро серверу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30" name="Прямоугольник с двумя учесеченными противолежащими углами 29">
            <a:extLst>
              <a:ext uri="{FF2B5EF4-FFF2-40B4-BE49-F238E27FC236}">
                <a16:creationId xmlns:a16="http://schemas.microsoft.com/office/drawing/2014/main" id="{3D3B1441-9564-8023-255B-793C82D5497B}"/>
              </a:ext>
            </a:extLst>
          </p:cNvPr>
          <p:cNvSpPr/>
          <p:nvPr/>
        </p:nvSpPr>
        <p:spPr>
          <a:xfrm>
            <a:off x="5685560" y="417583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31" name="Google Shape;332;p28">
            <a:extLst>
              <a:ext uri="{FF2B5EF4-FFF2-40B4-BE49-F238E27FC236}">
                <a16:creationId xmlns:a16="http://schemas.microsoft.com/office/drawing/2014/main" id="{B0374FD1-9B81-88A6-CC3A-DBABF85EA232}"/>
              </a:ext>
            </a:extLst>
          </p:cNvPr>
          <p:cNvSpPr txBox="1"/>
          <p:nvPr/>
        </p:nvSpPr>
        <p:spPr>
          <a:xfrm>
            <a:off x="5922787" y="515185"/>
            <a:ext cx="1138685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Http</a:t>
            </a:r>
            <a:r>
              <a:rPr lang="de-CH" sz="1200" b="1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Request</a:t>
            </a:r>
            <a:endParaRPr lang="de-CH" sz="700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B657DA-EB02-149B-4EA5-46F6BEFEE861}"/>
              </a:ext>
            </a:extLst>
          </p:cNvPr>
          <p:cNvSpPr txBox="1"/>
          <p:nvPr/>
        </p:nvSpPr>
        <p:spPr>
          <a:xfrm>
            <a:off x="5158921" y="391477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65ED62-D782-6480-80EB-55368FAEC6CF}"/>
              </a:ext>
            </a:extLst>
          </p:cNvPr>
          <p:cNvSpPr txBox="1"/>
          <p:nvPr/>
        </p:nvSpPr>
        <p:spPr>
          <a:xfrm>
            <a:off x="2170394" y="1808210"/>
            <a:ext cx="6199133" cy="26507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POST /api/v1/login HTTP/1.1</a:t>
            </a: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Host: localhost:8080</a:t>
            </a: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Content-Type: application/json</a:t>
            </a: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Content-Length: 66</a:t>
            </a:r>
            <a:endParaRPr lang="uk-UA" b="0" i="0" u="none" strike="noStrike" noProof="1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Cookie: session_id=abcd1234; user_id=5678</a:t>
            </a:r>
            <a:endParaRPr lang="uk-UA" b="0" i="0" u="none" strike="noStrike" noProof="1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endParaRPr lang="de-CH" b="0" i="0" u="none" strike="noStrike" noProof="1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{"username":"test_user","password":"secure_password123"}</a:t>
            </a:r>
          </a:p>
          <a:p>
            <a:pPr>
              <a:lnSpc>
                <a:spcPct val="150000"/>
              </a:lnSpc>
            </a:pPr>
            <a:endParaRPr lang="ru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" name="Google Shape;332;p28">
            <a:extLst>
              <a:ext uri="{FF2B5EF4-FFF2-40B4-BE49-F238E27FC236}">
                <a16:creationId xmlns:a16="http://schemas.microsoft.com/office/drawing/2014/main" id="{A14138FC-75E5-59E1-9917-BAADE627463B}"/>
              </a:ext>
            </a:extLst>
          </p:cNvPr>
          <p:cNvSpPr txBox="1"/>
          <p:nvPr/>
        </p:nvSpPr>
        <p:spPr>
          <a:xfrm>
            <a:off x="1128022" y="1455396"/>
            <a:ext cx="1007002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Метод</a:t>
            </a:r>
            <a:endParaRPr lang="de-CH" sz="700" dirty="0">
              <a:solidFill>
                <a:schemeClr val="tx1"/>
              </a:solidFill>
            </a:endParaRPr>
          </a:p>
        </p:txBody>
      </p:sp>
      <p:cxnSp>
        <p:nvCxnSpPr>
          <p:cNvPr id="4" name="Скругленная соединительная линия 3">
            <a:extLst>
              <a:ext uri="{FF2B5EF4-FFF2-40B4-BE49-F238E27FC236}">
                <a16:creationId xmlns:a16="http://schemas.microsoft.com/office/drawing/2014/main" id="{549DAFCF-C728-B88F-352E-5F0D3DB93371}"/>
              </a:ext>
            </a:extLst>
          </p:cNvPr>
          <p:cNvCxnSpPr>
            <a:cxnSpLocks/>
            <a:endCxn id="45" idx="2"/>
          </p:cNvCxnSpPr>
          <p:nvPr/>
        </p:nvCxnSpPr>
        <p:spPr>
          <a:xfrm rot="10800000">
            <a:off x="1631524" y="1676996"/>
            <a:ext cx="503501" cy="37422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C8AE16E-7564-DEAE-6E2B-9ABB1B2A919C}"/>
              </a:ext>
            </a:extLst>
          </p:cNvPr>
          <p:cNvSpPr/>
          <p:nvPr/>
        </p:nvSpPr>
        <p:spPr>
          <a:xfrm>
            <a:off x="2236358" y="1942625"/>
            <a:ext cx="472908" cy="198521"/>
          </a:xfrm>
          <a:prstGeom prst="rect">
            <a:avLst/>
          </a:prstGeom>
          <a:noFill/>
          <a:ln w="3175"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3" name="Google Shape;332;p28">
            <a:extLst>
              <a:ext uri="{FF2B5EF4-FFF2-40B4-BE49-F238E27FC236}">
                <a16:creationId xmlns:a16="http://schemas.microsoft.com/office/drawing/2014/main" id="{5057A610-D98F-E63C-E19F-3E6E2170AD5C}"/>
              </a:ext>
            </a:extLst>
          </p:cNvPr>
          <p:cNvSpPr txBox="1"/>
          <p:nvPr/>
        </p:nvSpPr>
        <p:spPr>
          <a:xfrm>
            <a:off x="3209878" y="1329640"/>
            <a:ext cx="1007002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Путь</a:t>
            </a:r>
            <a:endParaRPr lang="de-CH" sz="7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8A40A95-3413-4F34-5AF8-74AD1BA5F2E7}"/>
              </a:ext>
            </a:extLst>
          </p:cNvPr>
          <p:cNvSpPr/>
          <p:nvPr/>
        </p:nvSpPr>
        <p:spPr>
          <a:xfrm>
            <a:off x="2770494" y="1942625"/>
            <a:ext cx="1403683" cy="198521"/>
          </a:xfrm>
          <a:prstGeom prst="rect">
            <a:avLst/>
          </a:prstGeom>
          <a:noFill/>
          <a:ln w="3175"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cxnSp>
        <p:nvCxnSpPr>
          <p:cNvPr id="6" name="Скругленная соединительная линия 5">
            <a:extLst>
              <a:ext uri="{FF2B5EF4-FFF2-40B4-BE49-F238E27FC236}">
                <a16:creationId xmlns:a16="http://schemas.microsoft.com/office/drawing/2014/main" id="{FC937DD4-F857-61BE-7451-844F63BC0E03}"/>
              </a:ext>
            </a:extLst>
          </p:cNvPr>
          <p:cNvCxnSpPr>
            <a:cxnSpLocks/>
            <a:endCxn id="3" idx="2"/>
          </p:cNvCxnSpPr>
          <p:nvPr/>
        </p:nvCxnSpPr>
        <p:spPr>
          <a:xfrm rot="5400000" flipH="1" flipV="1">
            <a:off x="3411895" y="1591793"/>
            <a:ext cx="342038" cy="26093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332;p28">
            <a:extLst>
              <a:ext uri="{FF2B5EF4-FFF2-40B4-BE49-F238E27FC236}">
                <a16:creationId xmlns:a16="http://schemas.microsoft.com/office/drawing/2014/main" id="{56CFA98F-8EA6-F039-E15E-22B3E4095BF2}"/>
              </a:ext>
            </a:extLst>
          </p:cNvPr>
          <p:cNvSpPr txBox="1"/>
          <p:nvPr/>
        </p:nvSpPr>
        <p:spPr>
          <a:xfrm>
            <a:off x="5133470" y="1412473"/>
            <a:ext cx="157863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Версія протоколу</a:t>
            </a:r>
            <a:endParaRPr lang="de-CH" sz="700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677C46A-6F49-9FD3-BE47-541620F154D0}"/>
              </a:ext>
            </a:extLst>
          </p:cNvPr>
          <p:cNvSpPr/>
          <p:nvPr/>
        </p:nvSpPr>
        <p:spPr>
          <a:xfrm>
            <a:off x="4267983" y="1942624"/>
            <a:ext cx="865487" cy="198521"/>
          </a:xfrm>
          <a:prstGeom prst="rect">
            <a:avLst/>
          </a:prstGeom>
          <a:noFill/>
          <a:ln w="3175"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cxnSp>
        <p:nvCxnSpPr>
          <p:cNvPr id="9" name="Скругленная соединительная линия 8">
            <a:extLst>
              <a:ext uri="{FF2B5EF4-FFF2-40B4-BE49-F238E27FC236}">
                <a16:creationId xmlns:a16="http://schemas.microsoft.com/office/drawing/2014/main" id="{4837587B-E895-845B-FCE7-1B34016A78E3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5158921" y="1634072"/>
            <a:ext cx="763866" cy="41715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332;p28">
            <a:extLst>
              <a:ext uri="{FF2B5EF4-FFF2-40B4-BE49-F238E27FC236}">
                <a16:creationId xmlns:a16="http://schemas.microsoft.com/office/drawing/2014/main" id="{32767EAB-6D30-5AF4-6789-B88098AA75AF}"/>
              </a:ext>
            </a:extLst>
          </p:cNvPr>
          <p:cNvSpPr txBox="1"/>
          <p:nvPr/>
        </p:nvSpPr>
        <p:spPr>
          <a:xfrm>
            <a:off x="451695" y="2301625"/>
            <a:ext cx="1007002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Заголовки</a:t>
            </a:r>
            <a:endParaRPr lang="de-CH" sz="700" dirty="0">
              <a:solidFill>
                <a:schemeClr val="tx1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9EA5747-EEFE-6A02-7747-B9579E550E48}"/>
              </a:ext>
            </a:extLst>
          </p:cNvPr>
          <p:cNvSpPr/>
          <p:nvPr/>
        </p:nvSpPr>
        <p:spPr>
          <a:xfrm>
            <a:off x="2238938" y="2256569"/>
            <a:ext cx="3243900" cy="853340"/>
          </a:xfrm>
          <a:prstGeom prst="rect">
            <a:avLst/>
          </a:prstGeom>
          <a:noFill/>
          <a:ln w="3175"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cxnSp>
        <p:nvCxnSpPr>
          <p:cNvPr id="12" name="Скругленная соединительная линия 11">
            <a:extLst>
              <a:ext uri="{FF2B5EF4-FFF2-40B4-BE49-F238E27FC236}">
                <a16:creationId xmlns:a16="http://schemas.microsoft.com/office/drawing/2014/main" id="{4F3C70C6-8535-63BA-E244-17FA6F776D27}"/>
              </a:ext>
            </a:extLst>
          </p:cNvPr>
          <p:cNvCxnSpPr>
            <a:cxnSpLocks/>
            <a:endCxn id="10" idx="3"/>
          </p:cNvCxnSpPr>
          <p:nvPr/>
        </p:nvCxnSpPr>
        <p:spPr>
          <a:xfrm rot="10800000">
            <a:off x="1458698" y="2412426"/>
            <a:ext cx="711701" cy="269817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332;p28">
            <a:extLst>
              <a:ext uri="{FF2B5EF4-FFF2-40B4-BE49-F238E27FC236}">
                <a16:creationId xmlns:a16="http://schemas.microsoft.com/office/drawing/2014/main" id="{B07BD44F-D81E-19CE-6C92-CD4689B44D94}"/>
              </a:ext>
            </a:extLst>
          </p:cNvPr>
          <p:cNvSpPr txBox="1"/>
          <p:nvPr/>
        </p:nvSpPr>
        <p:spPr>
          <a:xfrm>
            <a:off x="451695" y="3547309"/>
            <a:ext cx="1007002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Cookie</a:t>
            </a:r>
            <a:endParaRPr lang="de-CH" sz="700" dirty="0">
              <a:solidFill>
                <a:schemeClr val="tx1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41F7B6A-22EE-8312-2849-8B037010F432}"/>
              </a:ext>
            </a:extLst>
          </p:cNvPr>
          <p:cNvSpPr/>
          <p:nvPr/>
        </p:nvSpPr>
        <p:spPr>
          <a:xfrm>
            <a:off x="2231623" y="3213909"/>
            <a:ext cx="4408074" cy="233335"/>
          </a:xfrm>
          <a:prstGeom prst="rect">
            <a:avLst/>
          </a:prstGeom>
          <a:noFill/>
          <a:ln w="3175"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cxnSp>
        <p:nvCxnSpPr>
          <p:cNvPr id="15" name="Скругленная соединительная линия 14">
            <a:extLst>
              <a:ext uri="{FF2B5EF4-FFF2-40B4-BE49-F238E27FC236}">
                <a16:creationId xmlns:a16="http://schemas.microsoft.com/office/drawing/2014/main" id="{8FC4F3F2-BD77-4079-C7FB-34E77D98EA8B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88869" y="3335381"/>
            <a:ext cx="881526" cy="330927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331;p28">
            <a:extLst>
              <a:ext uri="{FF2B5EF4-FFF2-40B4-BE49-F238E27FC236}">
                <a16:creationId xmlns:a16="http://schemas.microsoft.com/office/drawing/2014/main" id="{88FC8CEF-2C91-9CAB-0966-2950BFF831D2}"/>
              </a:ext>
            </a:extLst>
          </p:cNvPr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</a:t>
            </a: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360283319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111A7F-281B-6BEC-B6A1-B657860A8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55" y="61096"/>
            <a:ext cx="8524702" cy="5021307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7E0B190-769A-C2F0-EF70-E3F673F5654E}"/>
              </a:ext>
            </a:extLst>
          </p:cNvPr>
          <p:cNvSpPr/>
          <p:nvPr/>
        </p:nvSpPr>
        <p:spPr>
          <a:xfrm>
            <a:off x="1961804" y="431057"/>
            <a:ext cx="931025" cy="317088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94D32C9-7031-C408-7752-9D51E2A41788}"/>
              </a:ext>
            </a:extLst>
          </p:cNvPr>
          <p:cNvSpPr/>
          <p:nvPr/>
        </p:nvSpPr>
        <p:spPr>
          <a:xfrm>
            <a:off x="556953" y="780192"/>
            <a:ext cx="8192191" cy="317088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5D4243D9-D162-5501-E09B-F2A6CB1ABF2A}"/>
              </a:ext>
            </a:extLst>
          </p:cNvPr>
          <p:cNvCxnSpPr/>
          <p:nvPr/>
        </p:nvCxnSpPr>
        <p:spPr>
          <a:xfrm flipV="1">
            <a:off x="394855" y="1413164"/>
            <a:ext cx="926869" cy="864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19ECD8D8-A7A4-3D3A-5E13-22CD054F5F8F}"/>
              </a:ext>
            </a:extLst>
          </p:cNvPr>
          <p:cNvCxnSpPr>
            <a:cxnSpLocks/>
          </p:cNvCxnSpPr>
          <p:nvPr/>
        </p:nvCxnSpPr>
        <p:spPr>
          <a:xfrm flipV="1">
            <a:off x="839585" y="1770611"/>
            <a:ext cx="482139" cy="631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E58D0C1B-F860-8C7B-D070-EC5BF7EC9AD1}"/>
              </a:ext>
            </a:extLst>
          </p:cNvPr>
          <p:cNvCxnSpPr>
            <a:cxnSpLocks/>
          </p:cNvCxnSpPr>
          <p:nvPr/>
        </p:nvCxnSpPr>
        <p:spPr>
          <a:xfrm flipV="1">
            <a:off x="3350029" y="1330036"/>
            <a:ext cx="1221971" cy="207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230D33BB-2C78-D3D4-7A64-BE108FB1DA9F}"/>
              </a:ext>
            </a:extLst>
          </p:cNvPr>
          <p:cNvCxnSpPr>
            <a:cxnSpLocks/>
          </p:cNvCxnSpPr>
          <p:nvPr/>
        </p:nvCxnSpPr>
        <p:spPr>
          <a:xfrm flipV="1">
            <a:off x="3491345" y="1512916"/>
            <a:ext cx="1080655" cy="25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B4598C6A-6DB1-ABD8-CC56-6C56AF736534}"/>
              </a:ext>
            </a:extLst>
          </p:cNvPr>
          <p:cNvCxnSpPr>
            <a:cxnSpLocks/>
          </p:cNvCxnSpPr>
          <p:nvPr/>
        </p:nvCxnSpPr>
        <p:spPr>
          <a:xfrm flipH="1">
            <a:off x="6650182" y="1695796"/>
            <a:ext cx="606829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74414DD-2022-E35F-3CFF-FB3E11FBBBFA}"/>
              </a:ext>
            </a:extLst>
          </p:cNvPr>
          <p:cNvSpPr/>
          <p:nvPr/>
        </p:nvSpPr>
        <p:spPr>
          <a:xfrm>
            <a:off x="394855" y="3009665"/>
            <a:ext cx="8516389" cy="2072737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77B33C5-D5AC-2EB2-DDA1-CA339D139E74}"/>
              </a:ext>
            </a:extLst>
          </p:cNvPr>
          <p:cNvSpPr/>
          <p:nvPr/>
        </p:nvSpPr>
        <p:spPr>
          <a:xfrm>
            <a:off x="1333788" y="1129327"/>
            <a:ext cx="1757370" cy="134683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</p:spTree>
    <p:extLst>
      <p:ext uri="{BB962C8B-B14F-4D97-AF65-F5344CB8AC3E}">
        <p14:creationId xmlns:p14="http://schemas.microsoft.com/office/powerpoint/2010/main" val="1994209331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111A7F-281B-6BEC-B6A1-B657860A8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55" y="61096"/>
            <a:ext cx="8524702" cy="5021307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7E0B190-769A-C2F0-EF70-E3F673F5654E}"/>
              </a:ext>
            </a:extLst>
          </p:cNvPr>
          <p:cNvSpPr/>
          <p:nvPr/>
        </p:nvSpPr>
        <p:spPr>
          <a:xfrm>
            <a:off x="1961804" y="431057"/>
            <a:ext cx="931025" cy="317088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94D32C9-7031-C408-7752-9D51E2A41788}"/>
              </a:ext>
            </a:extLst>
          </p:cNvPr>
          <p:cNvSpPr/>
          <p:nvPr/>
        </p:nvSpPr>
        <p:spPr>
          <a:xfrm>
            <a:off x="556953" y="780192"/>
            <a:ext cx="8192191" cy="317088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5D4243D9-D162-5501-E09B-F2A6CB1ABF2A}"/>
              </a:ext>
            </a:extLst>
          </p:cNvPr>
          <p:cNvCxnSpPr/>
          <p:nvPr/>
        </p:nvCxnSpPr>
        <p:spPr>
          <a:xfrm flipV="1">
            <a:off x="394855" y="1413164"/>
            <a:ext cx="926869" cy="864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19ECD8D8-A7A4-3D3A-5E13-22CD054F5F8F}"/>
              </a:ext>
            </a:extLst>
          </p:cNvPr>
          <p:cNvCxnSpPr>
            <a:cxnSpLocks/>
          </p:cNvCxnSpPr>
          <p:nvPr/>
        </p:nvCxnSpPr>
        <p:spPr>
          <a:xfrm flipV="1">
            <a:off x="839585" y="1770611"/>
            <a:ext cx="482139" cy="631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E58D0C1B-F860-8C7B-D070-EC5BF7EC9AD1}"/>
              </a:ext>
            </a:extLst>
          </p:cNvPr>
          <p:cNvCxnSpPr>
            <a:cxnSpLocks/>
          </p:cNvCxnSpPr>
          <p:nvPr/>
        </p:nvCxnSpPr>
        <p:spPr>
          <a:xfrm flipV="1">
            <a:off x="3350029" y="1330036"/>
            <a:ext cx="1221971" cy="207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230D33BB-2C78-D3D4-7A64-BE108FB1DA9F}"/>
              </a:ext>
            </a:extLst>
          </p:cNvPr>
          <p:cNvCxnSpPr>
            <a:cxnSpLocks/>
          </p:cNvCxnSpPr>
          <p:nvPr/>
        </p:nvCxnSpPr>
        <p:spPr>
          <a:xfrm flipV="1">
            <a:off x="3491345" y="1512916"/>
            <a:ext cx="1080655" cy="25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B4598C6A-6DB1-ABD8-CC56-6C56AF736534}"/>
              </a:ext>
            </a:extLst>
          </p:cNvPr>
          <p:cNvCxnSpPr>
            <a:cxnSpLocks/>
          </p:cNvCxnSpPr>
          <p:nvPr/>
        </p:nvCxnSpPr>
        <p:spPr>
          <a:xfrm flipH="1">
            <a:off x="6650182" y="1695796"/>
            <a:ext cx="606829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74414DD-2022-E35F-3CFF-FB3E11FBBBFA}"/>
              </a:ext>
            </a:extLst>
          </p:cNvPr>
          <p:cNvSpPr/>
          <p:nvPr/>
        </p:nvSpPr>
        <p:spPr>
          <a:xfrm>
            <a:off x="394855" y="3009665"/>
            <a:ext cx="8516389" cy="2072737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77B33C5-D5AC-2EB2-DDA1-CA339D139E74}"/>
              </a:ext>
            </a:extLst>
          </p:cNvPr>
          <p:cNvSpPr/>
          <p:nvPr/>
        </p:nvSpPr>
        <p:spPr>
          <a:xfrm>
            <a:off x="1333788" y="1129327"/>
            <a:ext cx="1757370" cy="134683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F09D91-2A49-3998-C8A9-E55CFCBEDCF3}"/>
              </a:ext>
            </a:extLst>
          </p:cNvPr>
          <p:cNvSpPr txBox="1"/>
          <p:nvPr/>
        </p:nvSpPr>
        <p:spPr>
          <a:xfrm>
            <a:off x="281589" y="1112806"/>
            <a:ext cx="852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A</a:t>
            </a:r>
            <a:endParaRPr lang="ru-CH" sz="2000" dirty="0"/>
          </a:p>
        </p:txBody>
      </p:sp>
    </p:spTree>
    <p:extLst>
      <p:ext uri="{BB962C8B-B14F-4D97-AF65-F5344CB8AC3E}">
        <p14:creationId xmlns:p14="http://schemas.microsoft.com/office/powerpoint/2010/main" val="2692063232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111A7F-281B-6BEC-B6A1-B657860A8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55" y="61096"/>
            <a:ext cx="8524702" cy="5021307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7E0B190-769A-C2F0-EF70-E3F673F5654E}"/>
              </a:ext>
            </a:extLst>
          </p:cNvPr>
          <p:cNvSpPr/>
          <p:nvPr/>
        </p:nvSpPr>
        <p:spPr>
          <a:xfrm>
            <a:off x="1961804" y="431057"/>
            <a:ext cx="931025" cy="317088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94D32C9-7031-C408-7752-9D51E2A41788}"/>
              </a:ext>
            </a:extLst>
          </p:cNvPr>
          <p:cNvSpPr/>
          <p:nvPr/>
        </p:nvSpPr>
        <p:spPr>
          <a:xfrm>
            <a:off x="556953" y="780192"/>
            <a:ext cx="8192191" cy="317088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5D4243D9-D162-5501-E09B-F2A6CB1ABF2A}"/>
              </a:ext>
            </a:extLst>
          </p:cNvPr>
          <p:cNvCxnSpPr/>
          <p:nvPr/>
        </p:nvCxnSpPr>
        <p:spPr>
          <a:xfrm flipV="1">
            <a:off x="394855" y="1413164"/>
            <a:ext cx="926869" cy="864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19ECD8D8-A7A4-3D3A-5E13-22CD054F5F8F}"/>
              </a:ext>
            </a:extLst>
          </p:cNvPr>
          <p:cNvCxnSpPr>
            <a:cxnSpLocks/>
          </p:cNvCxnSpPr>
          <p:nvPr/>
        </p:nvCxnSpPr>
        <p:spPr>
          <a:xfrm flipV="1">
            <a:off x="839585" y="1770611"/>
            <a:ext cx="482139" cy="631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E58D0C1B-F860-8C7B-D070-EC5BF7EC9AD1}"/>
              </a:ext>
            </a:extLst>
          </p:cNvPr>
          <p:cNvCxnSpPr>
            <a:cxnSpLocks/>
          </p:cNvCxnSpPr>
          <p:nvPr/>
        </p:nvCxnSpPr>
        <p:spPr>
          <a:xfrm flipV="1">
            <a:off x="3350029" y="1330036"/>
            <a:ext cx="1221971" cy="207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230D33BB-2C78-D3D4-7A64-BE108FB1DA9F}"/>
              </a:ext>
            </a:extLst>
          </p:cNvPr>
          <p:cNvCxnSpPr>
            <a:cxnSpLocks/>
          </p:cNvCxnSpPr>
          <p:nvPr/>
        </p:nvCxnSpPr>
        <p:spPr>
          <a:xfrm flipV="1">
            <a:off x="3491345" y="1512916"/>
            <a:ext cx="1080655" cy="25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B4598C6A-6DB1-ABD8-CC56-6C56AF736534}"/>
              </a:ext>
            </a:extLst>
          </p:cNvPr>
          <p:cNvCxnSpPr>
            <a:cxnSpLocks/>
          </p:cNvCxnSpPr>
          <p:nvPr/>
        </p:nvCxnSpPr>
        <p:spPr>
          <a:xfrm flipH="1">
            <a:off x="6650182" y="1695796"/>
            <a:ext cx="606829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74414DD-2022-E35F-3CFF-FB3E11FBBBFA}"/>
              </a:ext>
            </a:extLst>
          </p:cNvPr>
          <p:cNvSpPr/>
          <p:nvPr/>
        </p:nvSpPr>
        <p:spPr>
          <a:xfrm>
            <a:off x="394855" y="3009665"/>
            <a:ext cx="8516389" cy="2072737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77B33C5-D5AC-2EB2-DDA1-CA339D139E74}"/>
              </a:ext>
            </a:extLst>
          </p:cNvPr>
          <p:cNvSpPr/>
          <p:nvPr/>
        </p:nvSpPr>
        <p:spPr>
          <a:xfrm>
            <a:off x="1333788" y="1129327"/>
            <a:ext cx="1757370" cy="134683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F09D91-2A49-3998-C8A9-E55CFCBEDCF3}"/>
              </a:ext>
            </a:extLst>
          </p:cNvPr>
          <p:cNvSpPr txBox="1"/>
          <p:nvPr/>
        </p:nvSpPr>
        <p:spPr>
          <a:xfrm>
            <a:off x="281589" y="1112806"/>
            <a:ext cx="852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A</a:t>
            </a:r>
            <a:endParaRPr lang="ru-CH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5E39AA-B6CF-8D2F-D697-97EA85D0A9A8}"/>
              </a:ext>
            </a:extLst>
          </p:cNvPr>
          <p:cNvSpPr txBox="1"/>
          <p:nvPr/>
        </p:nvSpPr>
        <p:spPr>
          <a:xfrm>
            <a:off x="1958270" y="1081592"/>
            <a:ext cx="94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A1</a:t>
            </a:r>
            <a:endParaRPr lang="ru-CH" sz="2000" dirty="0"/>
          </a:p>
        </p:txBody>
      </p:sp>
    </p:spTree>
    <p:extLst>
      <p:ext uri="{BB962C8B-B14F-4D97-AF65-F5344CB8AC3E}">
        <p14:creationId xmlns:p14="http://schemas.microsoft.com/office/powerpoint/2010/main" val="368497921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111A7F-281B-6BEC-B6A1-B657860A8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55" y="61096"/>
            <a:ext cx="8524702" cy="5021307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7E0B190-769A-C2F0-EF70-E3F673F5654E}"/>
              </a:ext>
            </a:extLst>
          </p:cNvPr>
          <p:cNvSpPr/>
          <p:nvPr/>
        </p:nvSpPr>
        <p:spPr>
          <a:xfrm>
            <a:off x="1961804" y="431057"/>
            <a:ext cx="931025" cy="317088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94D32C9-7031-C408-7752-9D51E2A41788}"/>
              </a:ext>
            </a:extLst>
          </p:cNvPr>
          <p:cNvSpPr/>
          <p:nvPr/>
        </p:nvSpPr>
        <p:spPr>
          <a:xfrm>
            <a:off x="556953" y="780192"/>
            <a:ext cx="8192191" cy="317088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5D4243D9-D162-5501-E09B-F2A6CB1ABF2A}"/>
              </a:ext>
            </a:extLst>
          </p:cNvPr>
          <p:cNvCxnSpPr/>
          <p:nvPr/>
        </p:nvCxnSpPr>
        <p:spPr>
          <a:xfrm flipV="1">
            <a:off x="394855" y="1413164"/>
            <a:ext cx="926869" cy="864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19ECD8D8-A7A4-3D3A-5E13-22CD054F5F8F}"/>
              </a:ext>
            </a:extLst>
          </p:cNvPr>
          <p:cNvCxnSpPr>
            <a:cxnSpLocks/>
          </p:cNvCxnSpPr>
          <p:nvPr/>
        </p:nvCxnSpPr>
        <p:spPr>
          <a:xfrm flipV="1">
            <a:off x="839585" y="1770611"/>
            <a:ext cx="482139" cy="631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E58D0C1B-F860-8C7B-D070-EC5BF7EC9AD1}"/>
              </a:ext>
            </a:extLst>
          </p:cNvPr>
          <p:cNvCxnSpPr>
            <a:cxnSpLocks/>
          </p:cNvCxnSpPr>
          <p:nvPr/>
        </p:nvCxnSpPr>
        <p:spPr>
          <a:xfrm flipV="1">
            <a:off x="3350029" y="1330036"/>
            <a:ext cx="1221971" cy="207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230D33BB-2C78-D3D4-7A64-BE108FB1DA9F}"/>
              </a:ext>
            </a:extLst>
          </p:cNvPr>
          <p:cNvCxnSpPr>
            <a:cxnSpLocks/>
          </p:cNvCxnSpPr>
          <p:nvPr/>
        </p:nvCxnSpPr>
        <p:spPr>
          <a:xfrm flipV="1">
            <a:off x="3491345" y="1512916"/>
            <a:ext cx="1080655" cy="25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B4598C6A-6DB1-ABD8-CC56-6C56AF736534}"/>
              </a:ext>
            </a:extLst>
          </p:cNvPr>
          <p:cNvCxnSpPr>
            <a:cxnSpLocks/>
          </p:cNvCxnSpPr>
          <p:nvPr/>
        </p:nvCxnSpPr>
        <p:spPr>
          <a:xfrm flipH="1">
            <a:off x="6650182" y="1695796"/>
            <a:ext cx="606829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74414DD-2022-E35F-3CFF-FB3E11FBBBFA}"/>
              </a:ext>
            </a:extLst>
          </p:cNvPr>
          <p:cNvSpPr/>
          <p:nvPr/>
        </p:nvSpPr>
        <p:spPr>
          <a:xfrm>
            <a:off x="394855" y="3009665"/>
            <a:ext cx="8516389" cy="2072737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77B33C5-D5AC-2EB2-DDA1-CA339D139E74}"/>
              </a:ext>
            </a:extLst>
          </p:cNvPr>
          <p:cNvSpPr/>
          <p:nvPr/>
        </p:nvSpPr>
        <p:spPr>
          <a:xfrm>
            <a:off x="1333788" y="1129327"/>
            <a:ext cx="1757370" cy="134683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F09D91-2A49-3998-C8A9-E55CFCBEDCF3}"/>
              </a:ext>
            </a:extLst>
          </p:cNvPr>
          <p:cNvSpPr txBox="1"/>
          <p:nvPr/>
        </p:nvSpPr>
        <p:spPr>
          <a:xfrm>
            <a:off x="281589" y="1112806"/>
            <a:ext cx="852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A</a:t>
            </a:r>
            <a:endParaRPr lang="ru-CH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5E39AA-B6CF-8D2F-D697-97EA85D0A9A8}"/>
              </a:ext>
            </a:extLst>
          </p:cNvPr>
          <p:cNvSpPr txBox="1"/>
          <p:nvPr/>
        </p:nvSpPr>
        <p:spPr>
          <a:xfrm>
            <a:off x="1958270" y="1081592"/>
            <a:ext cx="94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A1</a:t>
            </a:r>
            <a:endParaRPr lang="ru-CH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EEAE2E-4158-F7F8-7114-365E33A69384}"/>
              </a:ext>
            </a:extLst>
          </p:cNvPr>
          <p:cNvSpPr txBox="1"/>
          <p:nvPr/>
        </p:nvSpPr>
        <p:spPr>
          <a:xfrm>
            <a:off x="1885897" y="1544309"/>
            <a:ext cx="94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A2</a:t>
            </a:r>
            <a:endParaRPr lang="ru-CH" sz="2000" dirty="0"/>
          </a:p>
        </p:txBody>
      </p:sp>
    </p:spTree>
    <p:extLst>
      <p:ext uri="{BB962C8B-B14F-4D97-AF65-F5344CB8AC3E}">
        <p14:creationId xmlns:p14="http://schemas.microsoft.com/office/powerpoint/2010/main" val="3689691227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111A7F-281B-6BEC-B6A1-B657860A8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55" y="61096"/>
            <a:ext cx="8524702" cy="5021307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7E0B190-769A-C2F0-EF70-E3F673F5654E}"/>
              </a:ext>
            </a:extLst>
          </p:cNvPr>
          <p:cNvSpPr/>
          <p:nvPr/>
        </p:nvSpPr>
        <p:spPr>
          <a:xfrm>
            <a:off x="1961804" y="431057"/>
            <a:ext cx="931025" cy="317088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94D32C9-7031-C408-7752-9D51E2A41788}"/>
              </a:ext>
            </a:extLst>
          </p:cNvPr>
          <p:cNvSpPr/>
          <p:nvPr/>
        </p:nvSpPr>
        <p:spPr>
          <a:xfrm>
            <a:off x="556953" y="780192"/>
            <a:ext cx="8192191" cy="317088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5D4243D9-D162-5501-E09B-F2A6CB1ABF2A}"/>
              </a:ext>
            </a:extLst>
          </p:cNvPr>
          <p:cNvCxnSpPr/>
          <p:nvPr/>
        </p:nvCxnSpPr>
        <p:spPr>
          <a:xfrm flipV="1">
            <a:off x="394855" y="1413164"/>
            <a:ext cx="926869" cy="864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19ECD8D8-A7A4-3D3A-5E13-22CD054F5F8F}"/>
              </a:ext>
            </a:extLst>
          </p:cNvPr>
          <p:cNvCxnSpPr>
            <a:cxnSpLocks/>
          </p:cNvCxnSpPr>
          <p:nvPr/>
        </p:nvCxnSpPr>
        <p:spPr>
          <a:xfrm flipV="1">
            <a:off x="839585" y="1770611"/>
            <a:ext cx="482139" cy="631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E58D0C1B-F860-8C7B-D070-EC5BF7EC9AD1}"/>
              </a:ext>
            </a:extLst>
          </p:cNvPr>
          <p:cNvCxnSpPr>
            <a:cxnSpLocks/>
          </p:cNvCxnSpPr>
          <p:nvPr/>
        </p:nvCxnSpPr>
        <p:spPr>
          <a:xfrm flipV="1">
            <a:off x="3350029" y="1330036"/>
            <a:ext cx="1221971" cy="207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230D33BB-2C78-D3D4-7A64-BE108FB1DA9F}"/>
              </a:ext>
            </a:extLst>
          </p:cNvPr>
          <p:cNvCxnSpPr>
            <a:cxnSpLocks/>
          </p:cNvCxnSpPr>
          <p:nvPr/>
        </p:nvCxnSpPr>
        <p:spPr>
          <a:xfrm flipV="1">
            <a:off x="3491345" y="1512916"/>
            <a:ext cx="1080655" cy="25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B4598C6A-6DB1-ABD8-CC56-6C56AF736534}"/>
              </a:ext>
            </a:extLst>
          </p:cNvPr>
          <p:cNvCxnSpPr>
            <a:cxnSpLocks/>
          </p:cNvCxnSpPr>
          <p:nvPr/>
        </p:nvCxnSpPr>
        <p:spPr>
          <a:xfrm flipH="1">
            <a:off x="6650182" y="1695796"/>
            <a:ext cx="606829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74414DD-2022-E35F-3CFF-FB3E11FBBBFA}"/>
              </a:ext>
            </a:extLst>
          </p:cNvPr>
          <p:cNvSpPr/>
          <p:nvPr/>
        </p:nvSpPr>
        <p:spPr>
          <a:xfrm>
            <a:off x="394855" y="3009665"/>
            <a:ext cx="8516389" cy="2072737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77B33C5-D5AC-2EB2-DDA1-CA339D139E74}"/>
              </a:ext>
            </a:extLst>
          </p:cNvPr>
          <p:cNvSpPr/>
          <p:nvPr/>
        </p:nvSpPr>
        <p:spPr>
          <a:xfrm>
            <a:off x="1333788" y="1129327"/>
            <a:ext cx="1757370" cy="134683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F0EB7A6-381F-FC6C-D5B6-75AFEE3E5E5D}"/>
              </a:ext>
            </a:extLst>
          </p:cNvPr>
          <p:cNvSpPr/>
          <p:nvPr/>
        </p:nvSpPr>
        <p:spPr>
          <a:xfrm>
            <a:off x="4570652" y="1129327"/>
            <a:ext cx="2079530" cy="134683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F09D91-2A49-3998-C8A9-E55CFCBEDCF3}"/>
              </a:ext>
            </a:extLst>
          </p:cNvPr>
          <p:cNvSpPr txBox="1"/>
          <p:nvPr/>
        </p:nvSpPr>
        <p:spPr>
          <a:xfrm>
            <a:off x="281589" y="1112806"/>
            <a:ext cx="852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A</a:t>
            </a:r>
            <a:endParaRPr lang="ru-CH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5E39AA-B6CF-8D2F-D697-97EA85D0A9A8}"/>
              </a:ext>
            </a:extLst>
          </p:cNvPr>
          <p:cNvSpPr txBox="1"/>
          <p:nvPr/>
        </p:nvSpPr>
        <p:spPr>
          <a:xfrm>
            <a:off x="1958270" y="1081592"/>
            <a:ext cx="94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A1</a:t>
            </a:r>
            <a:endParaRPr lang="ru-CH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EEAE2E-4158-F7F8-7114-365E33A69384}"/>
              </a:ext>
            </a:extLst>
          </p:cNvPr>
          <p:cNvSpPr txBox="1"/>
          <p:nvPr/>
        </p:nvSpPr>
        <p:spPr>
          <a:xfrm>
            <a:off x="1885897" y="1544309"/>
            <a:ext cx="94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A2</a:t>
            </a:r>
            <a:endParaRPr lang="ru-CH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EEDE09-C14C-341F-8385-D9144DFDAD46}"/>
              </a:ext>
            </a:extLst>
          </p:cNvPr>
          <p:cNvSpPr txBox="1"/>
          <p:nvPr/>
        </p:nvSpPr>
        <p:spPr>
          <a:xfrm>
            <a:off x="1839837" y="2120014"/>
            <a:ext cx="1174957" cy="400110"/>
          </a:xfrm>
          <a:prstGeom prst="rect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CH" sz="2000" dirty="0"/>
              <a:t>A1 U A2</a:t>
            </a:r>
            <a:endParaRPr lang="ru-CH" sz="2000" dirty="0"/>
          </a:p>
        </p:txBody>
      </p:sp>
    </p:spTree>
    <p:extLst>
      <p:ext uri="{BB962C8B-B14F-4D97-AF65-F5344CB8AC3E}">
        <p14:creationId xmlns:p14="http://schemas.microsoft.com/office/powerpoint/2010/main" val="38864586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111A7F-281B-6BEC-B6A1-B657860A8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55" y="61096"/>
            <a:ext cx="8524702" cy="5021307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7E0B190-769A-C2F0-EF70-E3F673F5654E}"/>
              </a:ext>
            </a:extLst>
          </p:cNvPr>
          <p:cNvSpPr/>
          <p:nvPr/>
        </p:nvSpPr>
        <p:spPr>
          <a:xfrm>
            <a:off x="1961804" y="431057"/>
            <a:ext cx="931025" cy="317088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94D32C9-7031-C408-7752-9D51E2A41788}"/>
              </a:ext>
            </a:extLst>
          </p:cNvPr>
          <p:cNvSpPr/>
          <p:nvPr/>
        </p:nvSpPr>
        <p:spPr>
          <a:xfrm>
            <a:off x="556953" y="780192"/>
            <a:ext cx="8192191" cy="317088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5D4243D9-D162-5501-E09B-F2A6CB1ABF2A}"/>
              </a:ext>
            </a:extLst>
          </p:cNvPr>
          <p:cNvCxnSpPr/>
          <p:nvPr/>
        </p:nvCxnSpPr>
        <p:spPr>
          <a:xfrm flipV="1">
            <a:off x="394855" y="1413164"/>
            <a:ext cx="926869" cy="864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19ECD8D8-A7A4-3D3A-5E13-22CD054F5F8F}"/>
              </a:ext>
            </a:extLst>
          </p:cNvPr>
          <p:cNvCxnSpPr>
            <a:cxnSpLocks/>
          </p:cNvCxnSpPr>
          <p:nvPr/>
        </p:nvCxnSpPr>
        <p:spPr>
          <a:xfrm flipV="1">
            <a:off x="839585" y="1770611"/>
            <a:ext cx="482139" cy="631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E58D0C1B-F860-8C7B-D070-EC5BF7EC9AD1}"/>
              </a:ext>
            </a:extLst>
          </p:cNvPr>
          <p:cNvCxnSpPr>
            <a:cxnSpLocks/>
          </p:cNvCxnSpPr>
          <p:nvPr/>
        </p:nvCxnSpPr>
        <p:spPr>
          <a:xfrm flipV="1">
            <a:off x="3350029" y="1330036"/>
            <a:ext cx="1221971" cy="207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230D33BB-2C78-D3D4-7A64-BE108FB1DA9F}"/>
              </a:ext>
            </a:extLst>
          </p:cNvPr>
          <p:cNvCxnSpPr>
            <a:cxnSpLocks/>
          </p:cNvCxnSpPr>
          <p:nvPr/>
        </p:nvCxnSpPr>
        <p:spPr>
          <a:xfrm flipV="1">
            <a:off x="3491345" y="1512916"/>
            <a:ext cx="1080655" cy="25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B4598C6A-6DB1-ABD8-CC56-6C56AF736534}"/>
              </a:ext>
            </a:extLst>
          </p:cNvPr>
          <p:cNvCxnSpPr>
            <a:cxnSpLocks/>
          </p:cNvCxnSpPr>
          <p:nvPr/>
        </p:nvCxnSpPr>
        <p:spPr>
          <a:xfrm flipH="1">
            <a:off x="6650182" y="1695796"/>
            <a:ext cx="606829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74414DD-2022-E35F-3CFF-FB3E11FBBBFA}"/>
              </a:ext>
            </a:extLst>
          </p:cNvPr>
          <p:cNvSpPr/>
          <p:nvPr/>
        </p:nvSpPr>
        <p:spPr>
          <a:xfrm>
            <a:off x="394855" y="3009665"/>
            <a:ext cx="8516389" cy="2072737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77B33C5-D5AC-2EB2-DDA1-CA339D139E74}"/>
              </a:ext>
            </a:extLst>
          </p:cNvPr>
          <p:cNvSpPr/>
          <p:nvPr/>
        </p:nvSpPr>
        <p:spPr>
          <a:xfrm>
            <a:off x="1333788" y="1129327"/>
            <a:ext cx="1757370" cy="134683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F0EB7A6-381F-FC6C-D5B6-75AFEE3E5E5D}"/>
              </a:ext>
            </a:extLst>
          </p:cNvPr>
          <p:cNvSpPr/>
          <p:nvPr/>
        </p:nvSpPr>
        <p:spPr>
          <a:xfrm>
            <a:off x="4570652" y="1129327"/>
            <a:ext cx="2079530" cy="134683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F09D91-2A49-3998-C8A9-E55CFCBEDCF3}"/>
              </a:ext>
            </a:extLst>
          </p:cNvPr>
          <p:cNvSpPr txBox="1"/>
          <p:nvPr/>
        </p:nvSpPr>
        <p:spPr>
          <a:xfrm>
            <a:off x="281589" y="1112806"/>
            <a:ext cx="852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A</a:t>
            </a:r>
            <a:endParaRPr lang="ru-CH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5E39AA-B6CF-8D2F-D697-97EA85D0A9A8}"/>
              </a:ext>
            </a:extLst>
          </p:cNvPr>
          <p:cNvSpPr txBox="1"/>
          <p:nvPr/>
        </p:nvSpPr>
        <p:spPr>
          <a:xfrm>
            <a:off x="1958270" y="1081592"/>
            <a:ext cx="94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A1</a:t>
            </a:r>
            <a:endParaRPr lang="ru-CH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EEAE2E-4158-F7F8-7114-365E33A69384}"/>
              </a:ext>
            </a:extLst>
          </p:cNvPr>
          <p:cNvSpPr txBox="1"/>
          <p:nvPr/>
        </p:nvSpPr>
        <p:spPr>
          <a:xfrm>
            <a:off x="1885897" y="1544309"/>
            <a:ext cx="94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A2</a:t>
            </a:r>
            <a:endParaRPr lang="ru-CH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EEDE09-C14C-341F-8385-D9144DFDAD46}"/>
              </a:ext>
            </a:extLst>
          </p:cNvPr>
          <p:cNvSpPr txBox="1"/>
          <p:nvPr/>
        </p:nvSpPr>
        <p:spPr>
          <a:xfrm>
            <a:off x="1839837" y="2120014"/>
            <a:ext cx="1174957" cy="400110"/>
          </a:xfrm>
          <a:prstGeom prst="rect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CH" sz="2000" dirty="0"/>
              <a:t>A1 U A2</a:t>
            </a:r>
            <a:endParaRPr lang="ru-CH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08F9AD-7F5A-AB94-67B2-39F694E3AB88}"/>
              </a:ext>
            </a:extLst>
          </p:cNvPr>
          <p:cNvSpPr txBox="1"/>
          <p:nvPr/>
        </p:nvSpPr>
        <p:spPr>
          <a:xfrm>
            <a:off x="5253980" y="1081592"/>
            <a:ext cx="94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B1</a:t>
            </a:r>
            <a:endParaRPr lang="ru-CH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780B6E-8B17-37E7-35ED-6C58BB02564F}"/>
              </a:ext>
            </a:extLst>
          </p:cNvPr>
          <p:cNvSpPr txBox="1"/>
          <p:nvPr/>
        </p:nvSpPr>
        <p:spPr>
          <a:xfrm>
            <a:off x="5131930" y="1744364"/>
            <a:ext cx="94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B3</a:t>
            </a:r>
            <a:endParaRPr lang="ru-CH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DC5EB4-43A7-7CFC-1465-BCF9D4A1116C}"/>
              </a:ext>
            </a:extLst>
          </p:cNvPr>
          <p:cNvSpPr txBox="1"/>
          <p:nvPr/>
        </p:nvSpPr>
        <p:spPr>
          <a:xfrm>
            <a:off x="5160922" y="2065186"/>
            <a:ext cx="2156480" cy="400110"/>
          </a:xfrm>
          <a:prstGeom prst="rect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CH" sz="2000" dirty="0"/>
              <a:t>(B1 U B2) U B3</a:t>
            </a:r>
            <a:endParaRPr lang="ru-CH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80F53F-0A2B-58CC-A2C4-A16A7CDB09D3}"/>
              </a:ext>
            </a:extLst>
          </p:cNvPr>
          <p:cNvSpPr txBox="1"/>
          <p:nvPr/>
        </p:nvSpPr>
        <p:spPr>
          <a:xfrm>
            <a:off x="5891056" y="1291664"/>
            <a:ext cx="94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B2</a:t>
            </a:r>
            <a:endParaRPr lang="ru-CH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993FEE-E349-7939-9050-280EEA394AE8}"/>
              </a:ext>
            </a:extLst>
          </p:cNvPr>
          <p:cNvSpPr txBox="1"/>
          <p:nvPr/>
        </p:nvSpPr>
        <p:spPr>
          <a:xfrm>
            <a:off x="3131207" y="1021366"/>
            <a:ext cx="94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B</a:t>
            </a:r>
            <a:endParaRPr lang="ru-CH" sz="2000" dirty="0"/>
          </a:p>
        </p:txBody>
      </p:sp>
    </p:spTree>
    <p:extLst>
      <p:ext uri="{BB962C8B-B14F-4D97-AF65-F5344CB8AC3E}">
        <p14:creationId xmlns:p14="http://schemas.microsoft.com/office/powerpoint/2010/main" val="2415231741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111A7F-281B-6BEC-B6A1-B657860A8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55" y="61096"/>
            <a:ext cx="8524702" cy="5021307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7E0B190-769A-C2F0-EF70-E3F673F5654E}"/>
              </a:ext>
            </a:extLst>
          </p:cNvPr>
          <p:cNvSpPr/>
          <p:nvPr/>
        </p:nvSpPr>
        <p:spPr>
          <a:xfrm>
            <a:off x="1961804" y="431057"/>
            <a:ext cx="931025" cy="317088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94D32C9-7031-C408-7752-9D51E2A41788}"/>
              </a:ext>
            </a:extLst>
          </p:cNvPr>
          <p:cNvSpPr/>
          <p:nvPr/>
        </p:nvSpPr>
        <p:spPr>
          <a:xfrm>
            <a:off x="556953" y="780192"/>
            <a:ext cx="8192191" cy="317088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5D4243D9-D162-5501-E09B-F2A6CB1ABF2A}"/>
              </a:ext>
            </a:extLst>
          </p:cNvPr>
          <p:cNvCxnSpPr/>
          <p:nvPr/>
        </p:nvCxnSpPr>
        <p:spPr>
          <a:xfrm flipV="1">
            <a:off x="394855" y="1413164"/>
            <a:ext cx="926869" cy="864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19ECD8D8-A7A4-3D3A-5E13-22CD054F5F8F}"/>
              </a:ext>
            </a:extLst>
          </p:cNvPr>
          <p:cNvCxnSpPr>
            <a:cxnSpLocks/>
          </p:cNvCxnSpPr>
          <p:nvPr/>
        </p:nvCxnSpPr>
        <p:spPr>
          <a:xfrm flipV="1">
            <a:off x="839585" y="1770611"/>
            <a:ext cx="482139" cy="631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E58D0C1B-F860-8C7B-D070-EC5BF7EC9AD1}"/>
              </a:ext>
            </a:extLst>
          </p:cNvPr>
          <p:cNvCxnSpPr>
            <a:cxnSpLocks/>
          </p:cNvCxnSpPr>
          <p:nvPr/>
        </p:nvCxnSpPr>
        <p:spPr>
          <a:xfrm flipV="1">
            <a:off x="3350029" y="1330036"/>
            <a:ext cx="1221971" cy="207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230D33BB-2C78-D3D4-7A64-BE108FB1DA9F}"/>
              </a:ext>
            </a:extLst>
          </p:cNvPr>
          <p:cNvCxnSpPr>
            <a:cxnSpLocks/>
          </p:cNvCxnSpPr>
          <p:nvPr/>
        </p:nvCxnSpPr>
        <p:spPr>
          <a:xfrm flipV="1">
            <a:off x="3491345" y="1512916"/>
            <a:ext cx="1080655" cy="25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B4598C6A-6DB1-ABD8-CC56-6C56AF736534}"/>
              </a:ext>
            </a:extLst>
          </p:cNvPr>
          <p:cNvCxnSpPr>
            <a:cxnSpLocks/>
          </p:cNvCxnSpPr>
          <p:nvPr/>
        </p:nvCxnSpPr>
        <p:spPr>
          <a:xfrm flipH="1">
            <a:off x="6650182" y="1695796"/>
            <a:ext cx="606829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74414DD-2022-E35F-3CFF-FB3E11FBBBFA}"/>
              </a:ext>
            </a:extLst>
          </p:cNvPr>
          <p:cNvSpPr/>
          <p:nvPr/>
        </p:nvSpPr>
        <p:spPr>
          <a:xfrm>
            <a:off x="394855" y="3009665"/>
            <a:ext cx="8516389" cy="2072737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77B33C5-D5AC-2EB2-DDA1-CA339D139E74}"/>
              </a:ext>
            </a:extLst>
          </p:cNvPr>
          <p:cNvSpPr/>
          <p:nvPr/>
        </p:nvSpPr>
        <p:spPr>
          <a:xfrm>
            <a:off x="1333788" y="1129327"/>
            <a:ext cx="1757370" cy="134683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F0EB7A6-381F-FC6C-D5B6-75AFEE3E5E5D}"/>
              </a:ext>
            </a:extLst>
          </p:cNvPr>
          <p:cNvSpPr/>
          <p:nvPr/>
        </p:nvSpPr>
        <p:spPr>
          <a:xfrm>
            <a:off x="4570652" y="1129327"/>
            <a:ext cx="2079530" cy="134683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F09D91-2A49-3998-C8A9-E55CFCBEDCF3}"/>
              </a:ext>
            </a:extLst>
          </p:cNvPr>
          <p:cNvSpPr txBox="1"/>
          <p:nvPr/>
        </p:nvSpPr>
        <p:spPr>
          <a:xfrm>
            <a:off x="281589" y="1112806"/>
            <a:ext cx="852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A</a:t>
            </a:r>
            <a:endParaRPr lang="ru-CH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5E39AA-B6CF-8D2F-D697-97EA85D0A9A8}"/>
              </a:ext>
            </a:extLst>
          </p:cNvPr>
          <p:cNvSpPr txBox="1"/>
          <p:nvPr/>
        </p:nvSpPr>
        <p:spPr>
          <a:xfrm>
            <a:off x="1958270" y="1081592"/>
            <a:ext cx="94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A1</a:t>
            </a:r>
            <a:endParaRPr lang="ru-CH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EEAE2E-4158-F7F8-7114-365E33A69384}"/>
              </a:ext>
            </a:extLst>
          </p:cNvPr>
          <p:cNvSpPr txBox="1"/>
          <p:nvPr/>
        </p:nvSpPr>
        <p:spPr>
          <a:xfrm>
            <a:off x="1885897" y="1544309"/>
            <a:ext cx="94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A2</a:t>
            </a:r>
            <a:endParaRPr lang="ru-CH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EEDE09-C14C-341F-8385-D9144DFDAD46}"/>
              </a:ext>
            </a:extLst>
          </p:cNvPr>
          <p:cNvSpPr txBox="1"/>
          <p:nvPr/>
        </p:nvSpPr>
        <p:spPr>
          <a:xfrm>
            <a:off x="1839837" y="2120014"/>
            <a:ext cx="1174957" cy="400110"/>
          </a:xfrm>
          <a:prstGeom prst="rect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CH" sz="2000" dirty="0"/>
              <a:t>A1 U A2</a:t>
            </a:r>
            <a:endParaRPr lang="ru-CH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08F9AD-7F5A-AB94-67B2-39F694E3AB88}"/>
              </a:ext>
            </a:extLst>
          </p:cNvPr>
          <p:cNvSpPr txBox="1"/>
          <p:nvPr/>
        </p:nvSpPr>
        <p:spPr>
          <a:xfrm>
            <a:off x="5253980" y="1081592"/>
            <a:ext cx="94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B1</a:t>
            </a:r>
            <a:endParaRPr lang="ru-CH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780B6E-8B17-37E7-35ED-6C58BB02564F}"/>
              </a:ext>
            </a:extLst>
          </p:cNvPr>
          <p:cNvSpPr txBox="1"/>
          <p:nvPr/>
        </p:nvSpPr>
        <p:spPr>
          <a:xfrm>
            <a:off x="5131930" y="1744364"/>
            <a:ext cx="94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B3</a:t>
            </a:r>
            <a:endParaRPr lang="ru-CH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DC5EB4-43A7-7CFC-1465-BCF9D4A1116C}"/>
              </a:ext>
            </a:extLst>
          </p:cNvPr>
          <p:cNvSpPr txBox="1"/>
          <p:nvPr/>
        </p:nvSpPr>
        <p:spPr>
          <a:xfrm>
            <a:off x="5160922" y="2065186"/>
            <a:ext cx="2156480" cy="400110"/>
          </a:xfrm>
          <a:prstGeom prst="rect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CH" sz="2000" dirty="0"/>
              <a:t>(B1 U B2) U B3</a:t>
            </a:r>
            <a:endParaRPr lang="ru-CH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80F53F-0A2B-58CC-A2C4-A16A7CDB09D3}"/>
              </a:ext>
            </a:extLst>
          </p:cNvPr>
          <p:cNvSpPr txBox="1"/>
          <p:nvPr/>
        </p:nvSpPr>
        <p:spPr>
          <a:xfrm>
            <a:off x="5891056" y="1291664"/>
            <a:ext cx="94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B2</a:t>
            </a:r>
            <a:endParaRPr lang="ru-CH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49C938-36E4-9F38-3640-CB0C1CB6A6D9}"/>
              </a:ext>
            </a:extLst>
          </p:cNvPr>
          <p:cNvSpPr txBox="1"/>
          <p:nvPr/>
        </p:nvSpPr>
        <p:spPr>
          <a:xfrm>
            <a:off x="3389818" y="1954739"/>
            <a:ext cx="852106" cy="400110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de-CH" sz="2000" dirty="0"/>
              <a:t>A ∩ B</a:t>
            </a:r>
            <a:endParaRPr lang="ru-CH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BDDF14-B6E0-8F17-C16A-60869FF0D645}"/>
              </a:ext>
            </a:extLst>
          </p:cNvPr>
          <p:cNvSpPr txBox="1"/>
          <p:nvPr/>
        </p:nvSpPr>
        <p:spPr>
          <a:xfrm>
            <a:off x="3131207" y="1021366"/>
            <a:ext cx="94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B</a:t>
            </a:r>
            <a:endParaRPr lang="ru-CH" sz="2000" dirty="0"/>
          </a:p>
        </p:txBody>
      </p:sp>
    </p:spTree>
    <p:extLst>
      <p:ext uri="{BB962C8B-B14F-4D97-AF65-F5344CB8AC3E}">
        <p14:creationId xmlns:p14="http://schemas.microsoft.com/office/powerpoint/2010/main" val="3135550205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111A7F-281B-6BEC-B6A1-B657860A8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55" y="61096"/>
            <a:ext cx="8524702" cy="5021307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7E0B190-769A-C2F0-EF70-E3F673F5654E}"/>
              </a:ext>
            </a:extLst>
          </p:cNvPr>
          <p:cNvSpPr/>
          <p:nvPr/>
        </p:nvSpPr>
        <p:spPr>
          <a:xfrm>
            <a:off x="1961804" y="431057"/>
            <a:ext cx="931025" cy="317088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94D32C9-7031-C408-7752-9D51E2A41788}"/>
              </a:ext>
            </a:extLst>
          </p:cNvPr>
          <p:cNvSpPr/>
          <p:nvPr/>
        </p:nvSpPr>
        <p:spPr>
          <a:xfrm>
            <a:off x="556953" y="780192"/>
            <a:ext cx="8192191" cy="317088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5D4243D9-D162-5501-E09B-F2A6CB1ABF2A}"/>
              </a:ext>
            </a:extLst>
          </p:cNvPr>
          <p:cNvCxnSpPr/>
          <p:nvPr/>
        </p:nvCxnSpPr>
        <p:spPr>
          <a:xfrm flipV="1">
            <a:off x="394855" y="1413164"/>
            <a:ext cx="926869" cy="864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19ECD8D8-A7A4-3D3A-5E13-22CD054F5F8F}"/>
              </a:ext>
            </a:extLst>
          </p:cNvPr>
          <p:cNvCxnSpPr>
            <a:cxnSpLocks/>
          </p:cNvCxnSpPr>
          <p:nvPr/>
        </p:nvCxnSpPr>
        <p:spPr>
          <a:xfrm flipV="1">
            <a:off x="839585" y="1770611"/>
            <a:ext cx="482139" cy="631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E58D0C1B-F860-8C7B-D070-EC5BF7EC9AD1}"/>
              </a:ext>
            </a:extLst>
          </p:cNvPr>
          <p:cNvCxnSpPr>
            <a:cxnSpLocks/>
          </p:cNvCxnSpPr>
          <p:nvPr/>
        </p:nvCxnSpPr>
        <p:spPr>
          <a:xfrm flipV="1">
            <a:off x="3350029" y="1330036"/>
            <a:ext cx="1221971" cy="207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230D33BB-2C78-D3D4-7A64-BE108FB1DA9F}"/>
              </a:ext>
            </a:extLst>
          </p:cNvPr>
          <p:cNvCxnSpPr>
            <a:cxnSpLocks/>
          </p:cNvCxnSpPr>
          <p:nvPr/>
        </p:nvCxnSpPr>
        <p:spPr>
          <a:xfrm flipV="1">
            <a:off x="3491345" y="1512916"/>
            <a:ext cx="1080655" cy="25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B4598C6A-6DB1-ABD8-CC56-6C56AF736534}"/>
              </a:ext>
            </a:extLst>
          </p:cNvPr>
          <p:cNvCxnSpPr>
            <a:cxnSpLocks/>
          </p:cNvCxnSpPr>
          <p:nvPr/>
        </p:nvCxnSpPr>
        <p:spPr>
          <a:xfrm flipH="1">
            <a:off x="6650182" y="1695796"/>
            <a:ext cx="606829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74414DD-2022-E35F-3CFF-FB3E11FBBBFA}"/>
              </a:ext>
            </a:extLst>
          </p:cNvPr>
          <p:cNvSpPr/>
          <p:nvPr/>
        </p:nvSpPr>
        <p:spPr>
          <a:xfrm>
            <a:off x="394855" y="3009665"/>
            <a:ext cx="8516389" cy="2072737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77B33C5-D5AC-2EB2-DDA1-CA339D139E74}"/>
              </a:ext>
            </a:extLst>
          </p:cNvPr>
          <p:cNvSpPr/>
          <p:nvPr/>
        </p:nvSpPr>
        <p:spPr>
          <a:xfrm>
            <a:off x="1333788" y="1129327"/>
            <a:ext cx="1757370" cy="134683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F0EB7A6-381F-FC6C-D5B6-75AFEE3E5E5D}"/>
              </a:ext>
            </a:extLst>
          </p:cNvPr>
          <p:cNvSpPr/>
          <p:nvPr/>
        </p:nvSpPr>
        <p:spPr>
          <a:xfrm>
            <a:off x="4570652" y="1129327"/>
            <a:ext cx="2079530" cy="134683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F09D91-2A49-3998-C8A9-E55CFCBEDCF3}"/>
              </a:ext>
            </a:extLst>
          </p:cNvPr>
          <p:cNvSpPr txBox="1"/>
          <p:nvPr/>
        </p:nvSpPr>
        <p:spPr>
          <a:xfrm>
            <a:off x="281589" y="1112806"/>
            <a:ext cx="852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A</a:t>
            </a:r>
            <a:endParaRPr lang="ru-CH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5E39AA-B6CF-8D2F-D697-97EA85D0A9A8}"/>
              </a:ext>
            </a:extLst>
          </p:cNvPr>
          <p:cNvSpPr txBox="1"/>
          <p:nvPr/>
        </p:nvSpPr>
        <p:spPr>
          <a:xfrm>
            <a:off x="1958270" y="1081592"/>
            <a:ext cx="94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A1</a:t>
            </a:r>
            <a:endParaRPr lang="ru-CH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EEAE2E-4158-F7F8-7114-365E33A69384}"/>
              </a:ext>
            </a:extLst>
          </p:cNvPr>
          <p:cNvSpPr txBox="1"/>
          <p:nvPr/>
        </p:nvSpPr>
        <p:spPr>
          <a:xfrm>
            <a:off x="1885897" y="1544309"/>
            <a:ext cx="94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A2</a:t>
            </a:r>
            <a:endParaRPr lang="ru-CH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EEDE09-C14C-341F-8385-D9144DFDAD46}"/>
              </a:ext>
            </a:extLst>
          </p:cNvPr>
          <p:cNvSpPr txBox="1"/>
          <p:nvPr/>
        </p:nvSpPr>
        <p:spPr>
          <a:xfrm>
            <a:off x="1839837" y="2120014"/>
            <a:ext cx="1174957" cy="400110"/>
          </a:xfrm>
          <a:prstGeom prst="rect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CH" sz="2000" dirty="0"/>
              <a:t>A1 U A2</a:t>
            </a:r>
            <a:endParaRPr lang="ru-CH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08F9AD-7F5A-AB94-67B2-39F694E3AB88}"/>
              </a:ext>
            </a:extLst>
          </p:cNvPr>
          <p:cNvSpPr txBox="1"/>
          <p:nvPr/>
        </p:nvSpPr>
        <p:spPr>
          <a:xfrm>
            <a:off x="5253980" y="1081592"/>
            <a:ext cx="94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B1</a:t>
            </a:r>
            <a:endParaRPr lang="ru-CH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780B6E-8B17-37E7-35ED-6C58BB02564F}"/>
              </a:ext>
            </a:extLst>
          </p:cNvPr>
          <p:cNvSpPr txBox="1"/>
          <p:nvPr/>
        </p:nvSpPr>
        <p:spPr>
          <a:xfrm>
            <a:off x="5131930" y="1744364"/>
            <a:ext cx="94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B3</a:t>
            </a:r>
            <a:endParaRPr lang="ru-CH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DC5EB4-43A7-7CFC-1465-BCF9D4A1116C}"/>
              </a:ext>
            </a:extLst>
          </p:cNvPr>
          <p:cNvSpPr txBox="1"/>
          <p:nvPr/>
        </p:nvSpPr>
        <p:spPr>
          <a:xfrm>
            <a:off x="5160922" y="2065186"/>
            <a:ext cx="2156480" cy="400110"/>
          </a:xfrm>
          <a:prstGeom prst="rect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CH" sz="2000" dirty="0"/>
              <a:t>(B1 U B2) U B3</a:t>
            </a:r>
            <a:endParaRPr lang="ru-CH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80F53F-0A2B-58CC-A2C4-A16A7CDB09D3}"/>
              </a:ext>
            </a:extLst>
          </p:cNvPr>
          <p:cNvSpPr txBox="1"/>
          <p:nvPr/>
        </p:nvSpPr>
        <p:spPr>
          <a:xfrm>
            <a:off x="5891056" y="1291664"/>
            <a:ext cx="94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B2</a:t>
            </a:r>
            <a:endParaRPr lang="ru-CH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49C938-36E4-9F38-3640-CB0C1CB6A6D9}"/>
              </a:ext>
            </a:extLst>
          </p:cNvPr>
          <p:cNvSpPr txBox="1"/>
          <p:nvPr/>
        </p:nvSpPr>
        <p:spPr>
          <a:xfrm>
            <a:off x="3389818" y="1954739"/>
            <a:ext cx="852106" cy="400110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de-CH" sz="2000" dirty="0"/>
              <a:t>A ∩ B</a:t>
            </a:r>
            <a:endParaRPr lang="ru-CH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501241-ECE9-F031-7243-CD249F2E930A}"/>
              </a:ext>
            </a:extLst>
          </p:cNvPr>
          <p:cNvSpPr txBox="1"/>
          <p:nvPr/>
        </p:nvSpPr>
        <p:spPr>
          <a:xfrm>
            <a:off x="281589" y="385288"/>
            <a:ext cx="852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C</a:t>
            </a:r>
            <a:endParaRPr lang="ru-CH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F5A935-5312-0AAF-2F02-281C670438CB}"/>
              </a:ext>
            </a:extLst>
          </p:cNvPr>
          <p:cNvSpPr txBox="1"/>
          <p:nvPr/>
        </p:nvSpPr>
        <p:spPr>
          <a:xfrm>
            <a:off x="3131207" y="1021366"/>
            <a:ext cx="94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B</a:t>
            </a:r>
            <a:endParaRPr lang="ru-CH" sz="2000" dirty="0"/>
          </a:p>
        </p:txBody>
      </p:sp>
    </p:spTree>
    <p:extLst>
      <p:ext uri="{BB962C8B-B14F-4D97-AF65-F5344CB8AC3E}">
        <p14:creationId xmlns:p14="http://schemas.microsoft.com/office/powerpoint/2010/main" val="4158995574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111A7F-281B-6BEC-B6A1-B657860A8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55" y="61096"/>
            <a:ext cx="8524702" cy="5021307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7E0B190-769A-C2F0-EF70-E3F673F5654E}"/>
              </a:ext>
            </a:extLst>
          </p:cNvPr>
          <p:cNvSpPr/>
          <p:nvPr/>
        </p:nvSpPr>
        <p:spPr>
          <a:xfrm>
            <a:off x="1961804" y="431057"/>
            <a:ext cx="931025" cy="317088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94D32C9-7031-C408-7752-9D51E2A41788}"/>
              </a:ext>
            </a:extLst>
          </p:cNvPr>
          <p:cNvSpPr/>
          <p:nvPr/>
        </p:nvSpPr>
        <p:spPr>
          <a:xfrm>
            <a:off x="556953" y="780192"/>
            <a:ext cx="8192191" cy="317088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5D4243D9-D162-5501-E09B-F2A6CB1ABF2A}"/>
              </a:ext>
            </a:extLst>
          </p:cNvPr>
          <p:cNvCxnSpPr/>
          <p:nvPr/>
        </p:nvCxnSpPr>
        <p:spPr>
          <a:xfrm flipV="1">
            <a:off x="394855" y="1413164"/>
            <a:ext cx="926869" cy="864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19ECD8D8-A7A4-3D3A-5E13-22CD054F5F8F}"/>
              </a:ext>
            </a:extLst>
          </p:cNvPr>
          <p:cNvCxnSpPr>
            <a:cxnSpLocks/>
          </p:cNvCxnSpPr>
          <p:nvPr/>
        </p:nvCxnSpPr>
        <p:spPr>
          <a:xfrm flipV="1">
            <a:off x="839585" y="1770611"/>
            <a:ext cx="482139" cy="631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E58D0C1B-F860-8C7B-D070-EC5BF7EC9AD1}"/>
              </a:ext>
            </a:extLst>
          </p:cNvPr>
          <p:cNvCxnSpPr>
            <a:cxnSpLocks/>
          </p:cNvCxnSpPr>
          <p:nvPr/>
        </p:nvCxnSpPr>
        <p:spPr>
          <a:xfrm flipV="1">
            <a:off x="3350029" y="1330036"/>
            <a:ext cx="1221971" cy="207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230D33BB-2C78-D3D4-7A64-BE108FB1DA9F}"/>
              </a:ext>
            </a:extLst>
          </p:cNvPr>
          <p:cNvCxnSpPr>
            <a:cxnSpLocks/>
          </p:cNvCxnSpPr>
          <p:nvPr/>
        </p:nvCxnSpPr>
        <p:spPr>
          <a:xfrm flipV="1">
            <a:off x="3491345" y="1512916"/>
            <a:ext cx="1080655" cy="25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B4598C6A-6DB1-ABD8-CC56-6C56AF736534}"/>
              </a:ext>
            </a:extLst>
          </p:cNvPr>
          <p:cNvCxnSpPr>
            <a:cxnSpLocks/>
          </p:cNvCxnSpPr>
          <p:nvPr/>
        </p:nvCxnSpPr>
        <p:spPr>
          <a:xfrm flipH="1">
            <a:off x="6650182" y="1695796"/>
            <a:ext cx="606829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74414DD-2022-E35F-3CFF-FB3E11FBBBFA}"/>
              </a:ext>
            </a:extLst>
          </p:cNvPr>
          <p:cNvSpPr/>
          <p:nvPr/>
        </p:nvSpPr>
        <p:spPr>
          <a:xfrm>
            <a:off x="394855" y="3009665"/>
            <a:ext cx="8516389" cy="2072737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77B33C5-D5AC-2EB2-DDA1-CA339D139E74}"/>
              </a:ext>
            </a:extLst>
          </p:cNvPr>
          <p:cNvSpPr/>
          <p:nvPr/>
        </p:nvSpPr>
        <p:spPr>
          <a:xfrm>
            <a:off x="1333788" y="1129327"/>
            <a:ext cx="1757370" cy="134683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F0EB7A6-381F-FC6C-D5B6-75AFEE3E5E5D}"/>
              </a:ext>
            </a:extLst>
          </p:cNvPr>
          <p:cNvSpPr/>
          <p:nvPr/>
        </p:nvSpPr>
        <p:spPr>
          <a:xfrm>
            <a:off x="4570652" y="1129327"/>
            <a:ext cx="2079530" cy="134683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F09D91-2A49-3998-C8A9-E55CFCBEDCF3}"/>
              </a:ext>
            </a:extLst>
          </p:cNvPr>
          <p:cNvSpPr txBox="1"/>
          <p:nvPr/>
        </p:nvSpPr>
        <p:spPr>
          <a:xfrm>
            <a:off x="281589" y="1112806"/>
            <a:ext cx="852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A</a:t>
            </a:r>
            <a:endParaRPr lang="ru-CH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5E39AA-B6CF-8D2F-D697-97EA85D0A9A8}"/>
              </a:ext>
            </a:extLst>
          </p:cNvPr>
          <p:cNvSpPr txBox="1"/>
          <p:nvPr/>
        </p:nvSpPr>
        <p:spPr>
          <a:xfrm>
            <a:off x="1958270" y="1081592"/>
            <a:ext cx="94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A1</a:t>
            </a:r>
            <a:endParaRPr lang="ru-CH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EEAE2E-4158-F7F8-7114-365E33A69384}"/>
              </a:ext>
            </a:extLst>
          </p:cNvPr>
          <p:cNvSpPr txBox="1"/>
          <p:nvPr/>
        </p:nvSpPr>
        <p:spPr>
          <a:xfrm>
            <a:off x="1885897" y="1544309"/>
            <a:ext cx="94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A2</a:t>
            </a:r>
            <a:endParaRPr lang="ru-CH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EEDE09-C14C-341F-8385-D9144DFDAD46}"/>
              </a:ext>
            </a:extLst>
          </p:cNvPr>
          <p:cNvSpPr txBox="1"/>
          <p:nvPr/>
        </p:nvSpPr>
        <p:spPr>
          <a:xfrm>
            <a:off x="1839837" y="2120014"/>
            <a:ext cx="1174957" cy="400110"/>
          </a:xfrm>
          <a:prstGeom prst="rect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CH" sz="2000" dirty="0"/>
              <a:t>A1 U A2</a:t>
            </a:r>
            <a:endParaRPr lang="ru-CH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08F9AD-7F5A-AB94-67B2-39F694E3AB88}"/>
              </a:ext>
            </a:extLst>
          </p:cNvPr>
          <p:cNvSpPr txBox="1"/>
          <p:nvPr/>
        </p:nvSpPr>
        <p:spPr>
          <a:xfrm>
            <a:off x="5253980" y="1081592"/>
            <a:ext cx="94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B1</a:t>
            </a:r>
            <a:endParaRPr lang="ru-CH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780B6E-8B17-37E7-35ED-6C58BB02564F}"/>
              </a:ext>
            </a:extLst>
          </p:cNvPr>
          <p:cNvSpPr txBox="1"/>
          <p:nvPr/>
        </p:nvSpPr>
        <p:spPr>
          <a:xfrm>
            <a:off x="5131930" y="1744364"/>
            <a:ext cx="94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B3</a:t>
            </a:r>
            <a:endParaRPr lang="ru-CH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DC5EB4-43A7-7CFC-1465-BCF9D4A1116C}"/>
              </a:ext>
            </a:extLst>
          </p:cNvPr>
          <p:cNvSpPr txBox="1"/>
          <p:nvPr/>
        </p:nvSpPr>
        <p:spPr>
          <a:xfrm>
            <a:off x="5160922" y="2065186"/>
            <a:ext cx="2156480" cy="400110"/>
          </a:xfrm>
          <a:prstGeom prst="rect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CH" sz="2000" dirty="0"/>
              <a:t>(B1 U B2) U B3</a:t>
            </a:r>
            <a:endParaRPr lang="ru-CH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80F53F-0A2B-58CC-A2C4-A16A7CDB09D3}"/>
              </a:ext>
            </a:extLst>
          </p:cNvPr>
          <p:cNvSpPr txBox="1"/>
          <p:nvPr/>
        </p:nvSpPr>
        <p:spPr>
          <a:xfrm>
            <a:off x="5891056" y="1291664"/>
            <a:ext cx="94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B2</a:t>
            </a:r>
            <a:endParaRPr lang="ru-CH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49C938-36E4-9F38-3640-CB0C1CB6A6D9}"/>
              </a:ext>
            </a:extLst>
          </p:cNvPr>
          <p:cNvSpPr txBox="1"/>
          <p:nvPr/>
        </p:nvSpPr>
        <p:spPr>
          <a:xfrm>
            <a:off x="3389818" y="1954739"/>
            <a:ext cx="852106" cy="400110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de-CH" sz="2000" dirty="0"/>
              <a:t>A ∩ B</a:t>
            </a:r>
            <a:endParaRPr lang="ru-CH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501241-ECE9-F031-7243-CD249F2E930A}"/>
              </a:ext>
            </a:extLst>
          </p:cNvPr>
          <p:cNvSpPr txBox="1"/>
          <p:nvPr/>
        </p:nvSpPr>
        <p:spPr>
          <a:xfrm>
            <a:off x="281589" y="385288"/>
            <a:ext cx="852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C</a:t>
            </a:r>
            <a:endParaRPr lang="ru-CH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D78CD0-B89A-D9CB-9ED5-99AE5C0E2A87}"/>
              </a:ext>
            </a:extLst>
          </p:cNvPr>
          <p:cNvSpPr txBox="1"/>
          <p:nvPr/>
        </p:nvSpPr>
        <p:spPr>
          <a:xfrm>
            <a:off x="219986" y="718787"/>
            <a:ext cx="852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D</a:t>
            </a:r>
            <a:endParaRPr lang="ru-CH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77F5D6-7882-26A2-9B6B-9974CA5FA71C}"/>
              </a:ext>
            </a:extLst>
          </p:cNvPr>
          <p:cNvSpPr txBox="1"/>
          <p:nvPr/>
        </p:nvSpPr>
        <p:spPr>
          <a:xfrm>
            <a:off x="3131207" y="1021366"/>
            <a:ext cx="94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B</a:t>
            </a:r>
            <a:endParaRPr lang="ru-CH" sz="2000" dirty="0"/>
          </a:p>
        </p:txBody>
      </p:sp>
    </p:spTree>
    <p:extLst>
      <p:ext uri="{BB962C8B-B14F-4D97-AF65-F5344CB8AC3E}">
        <p14:creationId xmlns:p14="http://schemas.microsoft.com/office/powerpoint/2010/main" val="100654013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111A7F-281B-6BEC-B6A1-B657860A8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55" y="61096"/>
            <a:ext cx="8524702" cy="5021307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7E0B190-769A-C2F0-EF70-E3F673F5654E}"/>
              </a:ext>
            </a:extLst>
          </p:cNvPr>
          <p:cNvSpPr/>
          <p:nvPr/>
        </p:nvSpPr>
        <p:spPr>
          <a:xfrm>
            <a:off x="1961804" y="431057"/>
            <a:ext cx="931025" cy="317088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94D32C9-7031-C408-7752-9D51E2A41788}"/>
              </a:ext>
            </a:extLst>
          </p:cNvPr>
          <p:cNvSpPr/>
          <p:nvPr/>
        </p:nvSpPr>
        <p:spPr>
          <a:xfrm>
            <a:off x="556953" y="780192"/>
            <a:ext cx="8192191" cy="317088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5D4243D9-D162-5501-E09B-F2A6CB1ABF2A}"/>
              </a:ext>
            </a:extLst>
          </p:cNvPr>
          <p:cNvCxnSpPr/>
          <p:nvPr/>
        </p:nvCxnSpPr>
        <p:spPr>
          <a:xfrm flipV="1">
            <a:off x="394855" y="1413164"/>
            <a:ext cx="926869" cy="864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19ECD8D8-A7A4-3D3A-5E13-22CD054F5F8F}"/>
              </a:ext>
            </a:extLst>
          </p:cNvPr>
          <p:cNvCxnSpPr>
            <a:cxnSpLocks/>
          </p:cNvCxnSpPr>
          <p:nvPr/>
        </p:nvCxnSpPr>
        <p:spPr>
          <a:xfrm flipV="1">
            <a:off x="839585" y="1770611"/>
            <a:ext cx="482139" cy="631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E58D0C1B-F860-8C7B-D070-EC5BF7EC9AD1}"/>
              </a:ext>
            </a:extLst>
          </p:cNvPr>
          <p:cNvCxnSpPr>
            <a:cxnSpLocks/>
          </p:cNvCxnSpPr>
          <p:nvPr/>
        </p:nvCxnSpPr>
        <p:spPr>
          <a:xfrm flipV="1">
            <a:off x="3350029" y="1330036"/>
            <a:ext cx="1221971" cy="207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230D33BB-2C78-D3D4-7A64-BE108FB1DA9F}"/>
              </a:ext>
            </a:extLst>
          </p:cNvPr>
          <p:cNvCxnSpPr>
            <a:cxnSpLocks/>
          </p:cNvCxnSpPr>
          <p:nvPr/>
        </p:nvCxnSpPr>
        <p:spPr>
          <a:xfrm flipV="1">
            <a:off x="3491345" y="1512916"/>
            <a:ext cx="1080655" cy="25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B4598C6A-6DB1-ABD8-CC56-6C56AF736534}"/>
              </a:ext>
            </a:extLst>
          </p:cNvPr>
          <p:cNvCxnSpPr>
            <a:cxnSpLocks/>
          </p:cNvCxnSpPr>
          <p:nvPr/>
        </p:nvCxnSpPr>
        <p:spPr>
          <a:xfrm flipH="1">
            <a:off x="6650182" y="1695796"/>
            <a:ext cx="606829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74414DD-2022-E35F-3CFF-FB3E11FBBBFA}"/>
              </a:ext>
            </a:extLst>
          </p:cNvPr>
          <p:cNvSpPr/>
          <p:nvPr/>
        </p:nvSpPr>
        <p:spPr>
          <a:xfrm>
            <a:off x="394855" y="3009665"/>
            <a:ext cx="8516389" cy="2072737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77B33C5-D5AC-2EB2-DDA1-CA339D139E74}"/>
              </a:ext>
            </a:extLst>
          </p:cNvPr>
          <p:cNvSpPr/>
          <p:nvPr/>
        </p:nvSpPr>
        <p:spPr>
          <a:xfrm>
            <a:off x="1333788" y="1129327"/>
            <a:ext cx="1757370" cy="134683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F0EB7A6-381F-FC6C-D5B6-75AFEE3E5E5D}"/>
              </a:ext>
            </a:extLst>
          </p:cNvPr>
          <p:cNvSpPr/>
          <p:nvPr/>
        </p:nvSpPr>
        <p:spPr>
          <a:xfrm>
            <a:off x="4570652" y="1129327"/>
            <a:ext cx="2079530" cy="134683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F09D91-2A49-3998-C8A9-E55CFCBEDCF3}"/>
              </a:ext>
            </a:extLst>
          </p:cNvPr>
          <p:cNvSpPr txBox="1"/>
          <p:nvPr/>
        </p:nvSpPr>
        <p:spPr>
          <a:xfrm>
            <a:off x="281589" y="1112806"/>
            <a:ext cx="852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A</a:t>
            </a:r>
            <a:endParaRPr lang="ru-CH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5E39AA-B6CF-8D2F-D697-97EA85D0A9A8}"/>
              </a:ext>
            </a:extLst>
          </p:cNvPr>
          <p:cNvSpPr txBox="1"/>
          <p:nvPr/>
        </p:nvSpPr>
        <p:spPr>
          <a:xfrm>
            <a:off x="1958270" y="1081592"/>
            <a:ext cx="94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A1</a:t>
            </a:r>
            <a:endParaRPr lang="ru-CH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EEAE2E-4158-F7F8-7114-365E33A69384}"/>
              </a:ext>
            </a:extLst>
          </p:cNvPr>
          <p:cNvSpPr txBox="1"/>
          <p:nvPr/>
        </p:nvSpPr>
        <p:spPr>
          <a:xfrm>
            <a:off x="1885897" y="1544309"/>
            <a:ext cx="94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A2</a:t>
            </a:r>
            <a:endParaRPr lang="ru-CH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EEDE09-C14C-341F-8385-D9144DFDAD46}"/>
              </a:ext>
            </a:extLst>
          </p:cNvPr>
          <p:cNvSpPr txBox="1"/>
          <p:nvPr/>
        </p:nvSpPr>
        <p:spPr>
          <a:xfrm>
            <a:off x="1839837" y="2120014"/>
            <a:ext cx="1174957" cy="400110"/>
          </a:xfrm>
          <a:prstGeom prst="rect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CH" sz="2000" dirty="0"/>
              <a:t>A1 U A2</a:t>
            </a:r>
            <a:endParaRPr lang="ru-CH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08F9AD-7F5A-AB94-67B2-39F694E3AB88}"/>
              </a:ext>
            </a:extLst>
          </p:cNvPr>
          <p:cNvSpPr txBox="1"/>
          <p:nvPr/>
        </p:nvSpPr>
        <p:spPr>
          <a:xfrm>
            <a:off x="5253980" y="1081592"/>
            <a:ext cx="94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B1</a:t>
            </a:r>
            <a:endParaRPr lang="ru-CH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780B6E-8B17-37E7-35ED-6C58BB02564F}"/>
              </a:ext>
            </a:extLst>
          </p:cNvPr>
          <p:cNvSpPr txBox="1"/>
          <p:nvPr/>
        </p:nvSpPr>
        <p:spPr>
          <a:xfrm>
            <a:off x="5131930" y="1744364"/>
            <a:ext cx="94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B3</a:t>
            </a:r>
            <a:endParaRPr lang="ru-CH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DC5EB4-43A7-7CFC-1465-BCF9D4A1116C}"/>
              </a:ext>
            </a:extLst>
          </p:cNvPr>
          <p:cNvSpPr txBox="1"/>
          <p:nvPr/>
        </p:nvSpPr>
        <p:spPr>
          <a:xfrm>
            <a:off x="5160922" y="2065186"/>
            <a:ext cx="2156480" cy="400110"/>
          </a:xfrm>
          <a:prstGeom prst="rect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CH" sz="2000" dirty="0"/>
              <a:t>(B1 U B2) U B3</a:t>
            </a:r>
            <a:endParaRPr lang="ru-CH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80F53F-0A2B-58CC-A2C4-A16A7CDB09D3}"/>
              </a:ext>
            </a:extLst>
          </p:cNvPr>
          <p:cNvSpPr txBox="1"/>
          <p:nvPr/>
        </p:nvSpPr>
        <p:spPr>
          <a:xfrm>
            <a:off x="5891056" y="1291664"/>
            <a:ext cx="94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B2</a:t>
            </a:r>
            <a:endParaRPr lang="ru-CH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49C938-36E4-9F38-3640-CB0C1CB6A6D9}"/>
              </a:ext>
            </a:extLst>
          </p:cNvPr>
          <p:cNvSpPr txBox="1"/>
          <p:nvPr/>
        </p:nvSpPr>
        <p:spPr>
          <a:xfrm>
            <a:off x="3389818" y="1954739"/>
            <a:ext cx="852106" cy="400110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de-CH" sz="2000" dirty="0"/>
              <a:t>A ∩ B</a:t>
            </a:r>
            <a:endParaRPr lang="ru-CH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501241-ECE9-F031-7243-CD249F2E930A}"/>
              </a:ext>
            </a:extLst>
          </p:cNvPr>
          <p:cNvSpPr txBox="1"/>
          <p:nvPr/>
        </p:nvSpPr>
        <p:spPr>
          <a:xfrm>
            <a:off x="281589" y="385288"/>
            <a:ext cx="852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C</a:t>
            </a:r>
            <a:endParaRPr lang="ru-CH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D78CD0-B89A-D9CB-9ED5-99AE5C0E2A87}"/>
              </a:ext>
            </a:extLst>
          </p:cNvPr>
          <p:cNvSpPr txBox="1"/>
          <p:nvPr/>
        </p:nvSpPr>
        <p:spPr>
          <a:xfrm>
            <a:off x="219986" y="718787"/>
            <a:ext cx="852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D</a:t>
            </a:r>
            <a:endParaRPr lang="ru-CH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842D24-82B6-F2F7-7062-1A89F1078030}"/>
              </a:ext>
            </a:extLst>
          </p:cNvPr>
          <p:cNvSpPr txBox="1"/>
          <p:nvPr/>
        </p:nvSpPr>
        <p:spPr>
          <a:xfrm>
            <a:off x="4804991" y="53202"/>
            <a:ext cx="2817705" cy="400110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de-CH" sz="2000" dirty="0"/>
              <a:t>(C ∩ D)</a:t>
            </a:r>
            <a:endParaRPr lang="ru-CH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730C41-8731-1028-9F27-EB7D366D7AEB}"/>
              </a:ext>
            </a:extLst>
          </p:cNvPr>
          <p:cNvSpPr txBox="1"/>
          <p:nvPr/>
        </p:nvSpPr>
        <p:spPr>
          <a:xfrm>
            <a:off x="3131207" y="1021366"/>
            <a:ext cx="94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B</a:t>
            </a:r>
            <a:endParaRPr lang="ru-CH" sz="2000" dirty="0"/>
          </a:p>
        </p:txBody>
      </p:sp>
    </p:spTree>
    <p:extLst>
      <p:ext uri="{BB962C8B-B14F-4D97-AF65-F5344CB8AC3E}">
        <p14:creationId xmlns:p14="http://schemas.microsoft.com/office/powerpoint/2010/main" val="8014910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Ядро серверу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30" name="Прямоугольник с двумя учесеченными противолежащими углами 29">
            <a:extLst>
              <a:ext uri="{FF2B5EF4-FFF2-40B4-BE49-F238E27FC236}">
                <a16:creationId xmlns:a16="http://schemas.microsoft.com/office/drawing/2014/main" id="{3D3B1441-9564-8023-255B-793C82D5497B}"/>
              </a:ext>
            </a:extLst>
          </p:cNvPr>
          <p:cNvSpPr/>
          <p:nvPr/>
        </p:nvSpPr>
        <p:spPr>
          <a:xfrm>
            <a:off x="5685560" y="417583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31" name="Google Shape;332;p28">
            <a:extLst>
              <a:ext uri="{FF2B5EF4-FFF2-40B4-BE49-F238E27FC236}">
                <a16:creationId xmlns:a16="http://schemas.microsoft.com/office/drawing/2014/main" id="{B0374FD1-9B81-88A6-CC3A-DBABF85EA232}"/>
              </a:ext>
            </a:extLst>
          </p:cNvPr>
          <p:cNvSpPr txBox="1"/>
          <p:nvPr/>
        </p:nvSpPr>
        <p:spPr>
          <a:xfrm>
            <a:off x="5922787" y="515185"/>
            <a:ext cx="1138685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Http</a:t>
            </a:r>
            <a:r>
              <a:rPr lang="de-CH" sz="1200" b="1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Request</a:t>
            </a:r>
            <a:endParaRPr lang="de-CH" sz="700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B657DA-EB02-149B-4EA5-46F6BEFEE861}"/>
              </a:ext>
            </a:extLst>
          </p:cNvPr>
          <p:cNvSpPr txBox="1"/>
          <p:nvPr/>
        </p:nvSpPr>
        <p:spPr>
          <a:xfrm>
            <a:off x="5158921" y="391477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65ED62-D782-6480-80EB-55368FAEC6CF}"/>
              </a:ext>
            </a:extLst>
          </p:cNvPr>
          <p:cNvSpPr txBox="1"/>
          <p:nvPr/>
        </p:nvSpPr>
        <p:spPr>
          <a:xfrm>
            <a:off x="2170394" y="1808210"/>
            <a:ext cx="6199133" cy="26507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POST /api/v1/login HTTP/1.1</a:t>
            </a: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Host: localhost:8080</a:t>
            </a: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Content-Type: application/json</a:t>
            </a: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Content-Length: 66</a:t>
            </a:r>
            <a:endParaRPr lang="uk-UA" b="0" i="0" u="none" strike="noStrike" noProof="1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Cookie: session_id=abcd1234; user_id=5678</a:t>
            </a:r>
            <a:endParaRPr lang="uk-UA" b="0" i="0" u="none" strike="noStrike" noProof="1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endParaRPr lang="de-CH" b="0" i="0" u="none" strike="noStrike" noProof="1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{"username":"test_user","password":"secure_password123"}</a:t>
            </a:r>
          </a:p>
          <a:p>
            <a:pPr>
              <a:lnSpc>
                <a:spcPct val="150000"/>
              </a:lnSpc>
            </a:pPr>
            <a:endParaRPr lang="ru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" name="Google Shape;332;p28">
            <a:extLst>
              <a:ext uri="{FF2B5EF4-FFF2-40B4-BE49-F238E27FC236}">
                <a16:creationId xmlns:a16="http://schemas.microsoft.com/office/drawing/2014/main" id="{A14138FC-75E5-59E1-9917-BAADE627463B}"/>
              </a:ext>
            </a:extLst>
          </p:cNvPr>
          <p:cNvSpPr txBox="1"/>
          <p:nvPr/>
        </p:nvSpPr>
        <p:spPr>
          <a:xfrm>
            <a:off x="1128022" y="1455396"/>
            <a:ext cx="1007002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Метод</a:t>
            </a:r>
            <a:endParaRPr lang="de-CH" sz="700" dirty="0">
              <a:solidFill>
                <a:schemeClr val="tx1"/>
              </a:solidFill>
            </a:endParaRPr>
          </a:p>
        </p:txBody>
      </p:sp>
      <p:cxnSp>
        <p:nvCxnSpPr>
          <p:cNvPr id="4" name="Скругленная соединительная линия 3">
            <a:extLst>
              <a:ext uri="{FF2B5EF4-FFF2-40B4-BE49-F238E27FC236}">
                <a16:creationId xmlns:a16="http://schemas.microsoft.com/office/drawing/2014/main" id="{549DAFCF-C728-B88F-352E-5F0D3DB93371}"/>
              </a:ext>
            </a:extLst>
          </p:cNvPr>
          <p:cNvCxnSpPr>
            <a:cxnSpLocks/>
            <a:endCxn id="45" idx="2"/>
          </p:cNvCxnSpPr>
          <p:nvPr/>
        </p:nvCxnSpPr>
        <p:spPr>
          <a:xfrm rot="10800000">
            <a:off x="1631524" y="1676996"/>
            <a:ext cx="503501" cy="37422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C8AE16E-7564-DEAE-6E2B-9ABB1B2A919C}"/>
              </a:ext>
            </a:extLst>
          </p:cNvPr>
          <p:cNvSpPr/>
          <p:nvPr/>
        </p:nvSpPr>
        <p:spPr>
          <a:xfrm>
            <a:off x="2236358" y="1942625"/>
            <a:ext cx="472908" cy="198521"/>
          </a:xfrm>
          <a:prstGeom prst="rect">
            <a:avLst/>
          </a:prstGeom>
          <a:noFill/>
          <a:ln w="3175"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3" name="Google Shape;332;p28">
            <a:extLst>
              <a:ext uri="{FF2B5EF4-FFF2-40B4-BE49-F238E27FC236}">
                <a16:creationId xmlns:a16="http://schemas.microsoft.com/office/drawing/2014/main" id="{5057A610-D98F-E63C-E19F-3E6E2170AD5C}"/>
              </a:ext>
            </a:extLst>
          </p:cNvPr>
          <p:cNvSpPr txBox="1"/>
          <p:nvPr/>
        </p:nvSpPr>
        <p:spPr>
          <a:xfrm>
            <a:off x="3209878" y="1329640"/>
            <a:ext cx="1007002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Путь</a:t>
            </a:r>
            <a:endParaRPr lang="de-CH" sz="7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8A40A95-3413-4F34-5AF8-74AD1BA5F2E7}"/>
              </a:ext>
            </a:extLst>
          </p:cNvPr>
          <p:cNvSpPr/>
          <p:nvPr/>
        </p:nvSpPr>
        <p:spPr>
          <a:xfrm>
            <a:off x="2770494" y="1942625"/>
            <a:ext cx="1403683" cy="198521"/>
          </a:xfrm>
          <a:prstGeom prst="rect">
            <a:avLst/>
          </a:prstGeom>
          <a:noFill/>
          <a:ln w="3175"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cxnSp>
        <p:nvCxnSpPr>
          <p:cNvPr id="6" name="Скругленная соединительная линия 5">
            <a:extLst>
              <a:ext uri="{FF2B5EF4-FFF2-40B4-BE49-F238E27FC236}">
                <a16:creationId xmlns:a16="http://schemas.microsoft.com/office/drawing/2014/main" id="{FC937DD4-F857-61BE-7451-844F63BC0E03}"/>
              </a:ext>
            </a:extLst>
          </p:cNvPr>
          <p:cNvCxnSpPr>
            <a:cxnSpLocks/>
            <a:endCxn id="3" idx="2"/>
          </p:cNvCxnSpPr>
          <p:nvPr/>
        </p:nvCxnSpPr>
        <p:spPr>
          <a:xfrm rot="5400000" flipH="1" flipV="1">
            <a:off x="3411895" y="1591793"/>
            <a:ext cx="342038" cy="26093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332;p28">
            <a:extLst>
              <a:ext uri="{FF2B5EF4-FFF2-40B4-BE49-F238E27FC236}">
                <a16:creationId xmlns:a16="http://schemas.microsoft.com/office/drawing/2014/main" id="{56CFA98F-8EA6-F039-E15E-22B3E4095BF2}"/>
              </a:ext>
            </a:extLst>
          </p:cNvPr>
          <p:cNvSpPr txBox="1"/>
          <p:nvPr/>
        </p:nvSpPr>
        <p:spPr>
          <a:xfrm>
            <a:off x="5133470" y="1412473"/>
            <a:ext cx="157863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Версія протоколу</a:t>
            </a:r>
            <a:endParaRPr lang="de-CH" sz="700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677C46A-6F49-9FD3-BE47-541620F154D0}"/>
              </a:ext>
            </a:extLst>
          </p:cNvPr>
          <p:cNvSpPr/>
          <p:nvPr/>
        </p:nvSpPr>
        <p:spPr>
          <a:xfrm>
            <a:off x="4267983" y="1942624"/>
            <a:ext cx="865487" cy="198521"/>
          </a:xfrm>
          <a:prstGeom prst="rect">
            <a:avLst/>
          </a:prstGeom>
          <a:noFill/>
          <a:ln w="3175"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cxnSp>
        <p:nvCxnSpPr>
          <p:cNvPr id="9" name="Скругленная соединительная линия 8">
            <a:extLst>
              <a:ext uri="{FF2B5EF4-FFF2-40B4-BE49-F238E27FC236}">
                <a16:creationId xmlns:a16="http://schemas.microsoft.com/office/drawing/2014/main" id="{4837587B-E895-845B-FCE7-1B34016A78E3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5158921" y="1634072"/>
            <a:ext cx="763866" cy="41715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332;p28">
            <a:extLst>
              <a:ext uri="{FF2B5EF4-FFF2-40B4-BE49-F238E27FC236}">
                <a16:creationId xmlns:a16="http://schemas.microsoft.com/office/drawing/2014/main" id="{32767EAB-6D30-5AF4-6789-B88098AA75AF}"/>
              </a:ext>
            </a:extLst>
          </p:cNvPr>
          <p:cNvSpPr txBox="1"/>
          <p:nvPr/>
        </p:nvSpPr>
        <p:spPr>
          <a:xfrm>
            <a:off x="451695" y="2301625"/>
            <a:ext cx="1007002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Заголовки</a:t>
            </a:r>
            <a:endParaRPr lang="de-CH" sz="700" dirty="0">
              <a:solidFill>
                <a:schemeClr val="tx1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9EA5747-EEFE-6A02-7747-B9579E550E48}"/>
              </a:ext>
            </a:extLst>
          </p:cNvPr>
          <p:cNvSpPr/>
          <p:nvPr/>
        </p:nvSpPr>
        <p:spPr>
          <a:xfrm>
            <a:off x="2238938" y="2256569"/>
            <a:ext cx="3243900" cy="853340"/>
          </a:xfrm>
          <a:prstGeom prst="rect">
            <a:avLst/>
          </a:prstGeom>
          <a:noFill/>
          <a:ln w="3175"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cxnSp>
        <p:nvCxnSpPr>
          <p:cNvPr id="12" name="Скругленная соединительная линия 11">
            <a:extLst>
              <a:ext uri="{FF2B5EF4-FFF2-40B4-BE49-F238E27FC236}">
                <a16:creationId xmlns:a16="http://schemas.microsoft.com/office/drawing/2014/main" id="{4F3C70C6-8535-63BA-E244-17FA6F776D27}"/>
              </a:ext>
            </a:extLst>
          </p:cNvPr>
          <p:cNvCxnSpPr>
            <a:cxnSpLocks/>
            <a:endCxn id="10" idx="3"/>
          </p:cNvCxnSpPr>
          <p:nvPr/>
        </p:nvCxnSpPr>
        <p:spPr>
          <a:xfrm rot="10800000">
            <a:off x="1458698" y="2412426"/>
            <a:ext cx="711701" cy="269817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332;p28">
            <a:extLst>
              <a:ext uri="{FF2B5EF4-FFF2-40B4-BE49-F238E27FC236}">
                <a16:creationId xmlns:a16="http://schemas.microsoft.com/office/drawing/2014/main" id="{B07BD44F-D81E-19CE-6C92-CD4689B44D94}"/>
              </a:ext>
            </a:extLst>
          </p:cNvPr>
          <p:cNvSpPr txBox="1"/>
          <p:nvPr/>
        </p:nvSpPr>
        <p:spPr>
          <a:xfrm>
            <a:off x="451695" y="3547309"/>
            <a:ext cx="1007002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Cookie</a:t>
            </a:r>
            <a:endParaRPr lang="de-CH" sz="700" dirty="0">
              <a:solidFill>
                <a:schemeClr val="tx1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41F7B6A-22EE-8312-2849-8B037010F432}"/>
              </a:ext>
            </a:extLst>
          </p:cNvPr>
          <p:cNvSpPr/>
          <p:nvPr/>
        </p:nvSpPr>
        <p:spPr>
          <a:xfrm>
            <a:off x="2231623" y="3213909"/>
            <a:ext cx="4408074" cy="233335"/>
          </a:xfrm>
          <a:prstGeom prst="rect">
            <a:avLst/>
          </a:prstGeom>
          <a:noFill/>
          <a:ln w="3175"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cxnSp>
        <p:nvCxnSpPr>
          <p:cNvPr id="15" name="Скругленная соединительная линия 14">
            <a:extLst>
              <a:ext uri="{FF2B5EF4-FFF2-40B4-BE49-F238E27FC236}">
                <a16:creationId xmlns:a16="http://schemas.microsoft.com/office/drawing/2014/main" id="{8FC4F3F2-BD77-4079-C7FB-34E77D98EA8B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88869" y="3335381"/>
            <a:ext cx="881526" cy="330927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332;p28">
            <a:extLst>
              <a:ext uri="{FF2B5EF4-FFF2-40B4-BE49-F238E27FC236}">
                <a16:creationId xmlns:a16="http://schemas.microsoft.com/office/drawing/2014/main" id="{87E79A19-0BA0-E7DF-613F-59618F833B37}"/>
              </a:ext>
            </a:extLst>
          </p:cNvPr>
          <p:cNvSpPr txBox="1"/>
          <p:nvPr/>
        </p:nvSpPr>
        <p:spPr>
          <a:xfrm>
            <a:off x="774473" y="4348135"/>
            <a:ext cx="1007002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Тіло</a:t>
            </a:r>
            <a:endParaRPr lang="de-CH" sz="700" dirty="0">
              <a:solidFill>
                <a:schemeClr val="tx1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CACE9F6D-EC07-650D-7FE8-B9FD5F9FC484}"/>
              </a:ext>
            </a:extLst>
          </p:cNvPr>
          <p:cNvSpPr/>
          <p:nvPr/>
        </p:nvSpPr>
        <p:spPr>
          <a:xfrm>
            <a:off x="2268420" y="3845336"/>
            <a:ext cx="5977656" cy="233336"/>
          </a:xfrm>
          <a:prstGeom prst="rect">
            <a:avLst/>
          </a:prstGeom>
          <a:noFill/>
          <a:ln w="3175"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cxnSp>
        <p:nvCxnSpPr>
          <p:cNvPr id="18" name="Скругленная соединительная линия 17">
            <a:extLst>
              <a:ext uri="{FF2B5EF4-FFF2-40B4-BE49-F238E27FC236}">
                <a16:creationId xmlns:a16="http://schemas.microsoft.com/office/drawing/2014/main" id="{AB8E7418-CB3B-996A-6890-EDE5BF4A4387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29395" y="3979816"/>
            <a:ext cx="702229" cy="479119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331;p28">
            <a:extLst>
              <a:ext uri="{FF2B5EF4-FFF2-40B4-BE49-F238E27FC236}">
                <a16:creationId xmlns:a16="http://schemas.microsoft.com/office/drawing/2014/main" id="{069E4DDE-19FB-3129-F541-5639E3EA59E3}"/>
              </a:ext>
            </a:extLst>
          </p:cNvPr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</a:t>
            </a: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1178812509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111A7F-281B-6BEC-B6A1-B657860A8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55" y="61096"/>
            <a:ext cx="8524702" cy="5021307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7E0B190-769A-C2F0-EF70-E3F673F5654E}"/>
              </a:ext>
            </a:extLst>
          </p:cNvPr>
          <p:cNvSpPr/>
          <p:nvPr/>
        </p:nvSpPr>
        <p:spPr>
          <a:xfrm>
            <a:off x="1961804" y="431057"/>
            <a:ext cx="931025" cy="317088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94D32C9-7031-C408-7752-9D51E2A41788}"/>
              </a:ext>
            </a:extLst>
          </p:cNvPr>
          <p:cNvSpPr/>
          <p:nvPr/>
        </p:nvSpPr>
        <p:spPr>
          <a:xfrm>
            <a:off x="556953" y="780192"/>
            <a:ext cx="8192191" cy="317088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5D4243D9-D162-5501-E09B-F2A6CB1ABF2A}"/>
              </a:ext>
            </a:extLst>
          </p:cNvPr>
          <p:cNvCxnSpPr/>
          <p:nvPr/>
        </p:nvCxnSpPr>
        <p:spPr>
          <a:xfrm flipV="1">
            <a:off x="394855" y="1413164"/>
            <a:ext cx="926869" cy="864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19ECD8D8-A7A4-3D3A-5E13-22CD054F5F8F}"/>
              </a:ext>
            </a:extLst>
          </p:cNvPr>
          <p:cNvCxnSpPr>
            <a:cxnSpLocks/>
          </p:cNvCxnSpPr>
          <p:nvPr/>
        </p:nvCxnSpPr>
        <p:spPr>
          <a:xfrm flipV="1">
            <a:off x="839585" y="1770611"/>
            <a:ext cx="482139" cy="631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E58D0C1B-F860-8C7B-D070-EC5BF7EC9AD1}"/>
              </a:ext>
            </a:extLst>
          </p:cNvPr>
          <p:cNvCxnSpPr>
            <a:cxnSpLocks/>
          </p:cNvCxnSpPr>
          <p:nvPr/>
        </p:nvCxnSpPr>
        <p:spPr>
          <a:xfrm flipV="1">
            <a:off x="3350029" y="1330036"/>
            <a:ext cx="1221971" cy="207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230D33BB-2C78-D3D4-7A64-BE108FB1DA9F}"/>
              </a:ext>
            </a:extLst>
          </p:cNvPr>
          <p:cNvCxnSpPr>
            <a:cxnSpLocks/>
          </p:cNvCxnSpPr>
          <p:nvPr/>
        </p:nvCxnSpPr>
        <p:spPr>
          <a:xfrm flipV="1">
            <a:off x="3491345" y="1512916"/>
            <a:ext cx="1080655" cy="25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B4598C6A-6DB1-ABD8-CC56-6C56AF736534}"/>
              </a:ext>
            </a:extLst>
          </p:cNvPr>
          <p:cNvCxnSpPr>
            <a:cxnSpLocks/>
          </p:cNvCxnSpPr>
          <p:nvPr/>
        </p:nvCxnSpPr>
        <p:spPr>
          <a:xfrm flipH="1">
            <a:off x="6650182" y="1695796"/>
            <a:ext cx="606829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74414DD-2022-E35F-3CFF-FB3E11FBBBFA}"/>
              </a:ext>
            </a:extLst>
          </p:cNvPr>
          <p:cNvSpPr/>
          <p:nvPr/>
        </p:nvSpPr>
        <p:spPr>
          <a:xfrm>
            <a:off x="394855" y="3009665"/>
            <a:ext cx="8516389" cy="2072737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77B33C5-D5AC-2EB2-DDA1-CA339D139E74}"/>
              </a:ext>
            </a:extLst>
          </p:cNvPr>
          <p:cNvSpPr/>
          <p:nvPr/>
        </p:nvSpPr>
        <p:spPr>
          <a:xfrm>
            <a:off x="1333788" y="1129327"/>
            <a:ext cx="1757370" cy="134683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F0EB7A6-381F-FC6C-D5B6-75AFEE3E5E5D}"/>
              </a:ext>
            </a:extLst>
          </p:cNvPr>
          <p:cNvSpPr/>
          <p:nvPr/>
        </p:nvSpPr>
        <p:spPr>
          <a:xfrm>
            <a:off x="4570652" y="1129327"/>
            <a:ext cx="2079530" cy="134683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F09D91-2A49-3998-C8A9-E55CFCBEDCF3}"/>
              </a:ext>
            </a:extLst>
          </p:cNvPr>
          <p:cNvSpPr txBox="1"/>
          <p:nvPr/>
        </p:nvSpPr>
        <p:spPr>
          <a:xfrm>
            <a:off x="281589" y="1112806"/>
            <a:ext cx="852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A</a:t>
            </a:r>
            <a:endParaRPr lang="ru-CH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5E39AA-B6CF-8D2F-D697-97EA85D0A9A8}"/>
              </a:ext>
            </a:extLst>
          </p:cNvPr>
          <p:cNvSpPr txBox="1"/>
          <p:nvPr/>
        </p:nvSpPr>
        <p:spPr>
          <a:xfrm>
            <a:off x="1958270" y="1081592"/>
            <a:ext cx="94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A1</a:t>
            </a:r>
            <a:endParaRPr lang="ru-CH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EEAE2E-4158-F7F8-7114-365E33A69384}"/>
              </a:ext>
            </a:extLst>
          </p:cNvPr>
          <p:cNvSpPr txBox="1"/>
          <p:nvPr/>
        </p:nvSpPr>
        <p:spPr>
          <a:xfrm>
            <a:off x="1885897" y="1544309"/>
            <a:ext cx="94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A2</a:t>
            </a:r>
            <a:endParaRPr lang="ru-CH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EEDE09-C14C-341F-8385-D9144DFDAD46}"/>
              </a:ext>
            </a:extLst>
          </p:cNvPr>
          <p:cNvSpPr txBox="1"/>
          <p:nvPr/>
        </p:nvSpPr>
        <p:spPr>
          <a:xfrm>
            <a:off x="1839837" y="2120014"/>
            <a:ext cx="1174957" cy="400110"/>
          </a:xfrm>
          <a:prstGeom prst="rect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CH" sz="2000" dirty="0"/>
              <a:t>A1 U A2</a:t>
            </a:r>
            <a:endParaRPr lang="ru-CH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08F9AD-7F5A-AB94-67B2-39F694E3AB88}"/>
              </a:ext>
            </a:extLst>
          </p:cNvPr>
          <p:cNvSpPr txBox="1"/>
          <p:nvPr/>
        </p:nvSpPr>
        <p:spPr>
          <a:xfrm>
            <a:off x="5253980" y="1081592"/>
            <a:ext cx="94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B1</a:t>
            </a:r>
            <a:endParaRPr lang="ru-CH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780B6E-8B17-37E7-35ED-6C58BB02564F}"/>
              </a:ext>
            </a:extLst>
          </p:cNvPr>
          <p:cNvSpPr txBox="1"/>
          <p:nvPr/>
        </p:nvSpPr>
        <p:spPr>
          <a:xfrm>
            <a:off x="5131930" y="1744364"/>
            <a:ext cx="94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B3</a:t>
            </a:r>
            <a:endParaRPr lang="ru-CH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DC5EB4-43A7-7CFC-1465-BCF9D4A1116C}"/>
              </a:ext>
            </a:extLst>
          </p:cNvPr>
          <p:cNvSpPr txBox="1"/>
          <p:nvPr/>
        </p:nvSpPr>
        <p:spPr>
          <a:xfrm>
            <a:off x="5160922" y="2065186"/>
            <a:ext cx="2156480" cy="400110"/>
          </a:xfrm>
          <a:prstGeom prst="rect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CH" sz="2000" dirty="0"/>
              <a:t>(B1 U B2) U B3</a:t>
            </a:r>
            <a:endParaRPr lang="ru-CH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80F53F-0A2B-58CC-A2C4-A16A7CDB09D3}"/>
              </a:ext>
            </a:extLst>
          </p:cNvPr>
          <p:cNvSpPr txBox="1"/>
          <p:nvPr/>
        </p:nvSpPr>
        <p:spPr>
          <a:xfrm>
            <a:off x="5891056" y="1291664"/>
            <a:ext cx="94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B2</a:t>
            </a:r>
            <a:endParaRPr lang="ru-CH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49C938-36E4-9F38-3640-CB0C1CB6A6D9}"/>
              </a:ext>
            </a:extLst>
          </p:cNvPr>
          <p:cNvSpPr txBox="1"/>
          <p:nvPr/>
        </p:nvSpPr>
        <p:spPr>
          <a:xfrm>
            <a:off x="3389818" y="1954739"/>
            <a:ext cx="852106" cy="400110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de-CH" sz="2000" dirty="0"/>
              <a:t>A ∩ B</a:t>
            </a:r>
            <a:endParaRPr lang="ru-CH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501241-ECE9-F031-7243-CD249F2E930A}"/>
              </a:ext>
            </a:extLst>
          </p:cNvPr>
          <p:cNvSpPr txBox="1"/>
          <p:nvPr/>
        </p:nvSpPr>
        <p:spPr>
          <a:xfrm>
            <a:off x="281589" y="385288"/>
            <a:ext cx="852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C</a:t>
            </a:r>
            <a:endParaRPr lang="ru-CH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D78CD0-B89A-D9CB-9ED5-99AE5C0E2A87}"/>
              </a:ext>
            </a:extLst>
          </p:cNvPr>
          <p:cNvSpPr txBox="1"/>
          <p:nvPr/>
        </p:nvSpPr>
        <p:spPr>
          <a:xfrm>
            <a:off x="219986" y="718787"/>
            <a:ext cx="852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D</a:t>
            </a:r>
            <a:endParaRPr lang="ru-CH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842D24-82B6-F2F7-7062-1A89F1078030}"/>
              </a:ext>
            </a:extLst>
          </p:cNvPr>
          <p:cNvSpPr txBox="1"/>
          <p:nvPr/>
        </p:nvSpPr>
        <p:spPr>
          <a:xfrm>
            <a:off x="4804991" y="53202"/>
            <a:ext cx="2817705" cy="400110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de-CH" sz="2000" dirty="0"/>
              <a:t>((C ∩ D) ∩ A)</a:t>
            </a:r>
            <a:endParaRPr lang="ru-CH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9B1DA7-26F8-F69E-A2E7-011502DB4AD9}"/>
              </a:ext>
            </a:extLst>
          </p:cNvPr>
          <p:cNvSpPr txBox="1"/>
          <p:nvPr/>
        </p:nvSpPr>
        <p:spPr>
          <a:xfrm>
            <a:off x="3131207" y="1021366"/>
            <a:ext cx="94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B</a:t>
            </a:r>
            <a:endParaRPr lang="ru-CH" sz="2000" dirty="0"/>
          </a:p>
        </p:txBody>
      </p:sp>
    </p:spTree>
    <p:extLst>
      <p:ext uri="{BB962C8B-B14F-4D97-AF65-F5344CB8AC3E}">
        <p14:creationId xmlns:p14="http://schemas.microsoft.com/office/powerpoint/2010/main" val="4156320060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111A7F-281B-6BEC-B6A1-B657860A8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55" y="61096"/>
            <a:ext cx="8524702" cy="5021307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7E0B190-769A-C2F0-EF70-E3F673F5654E}"/>
              </a:ext>
            </a:extLst>
          </p:cNvPr>
          <p:cNvSpPr/>
          <p:nvPr/>
        </p:nvSpPr>
        <p:spPr>
          <a:xfrm>
            <a:off x="1961804" y="431057"/>
            <a:ext cx="931025" cy="317088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94D32C9-7031-C408-7752-9D51E2A41788}"/>
              </a:ext>
            </a:extLst>
          </p:cNvPr>
          <p:cNvSpPr/>
          <p:nvPr/>
        </p:nvSpPr>
        <p:spPr>
          <a:xfrm>
            <a:off x="556953" y="780192"/>
            <a:ext cx="8192191" cy="317088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5D4243D9-D162-5501-E09B-F2A6CB1ABF2A}"/>
              </a:ext>
            </a:extLst>
          </p:cNvPr>
          <p:cNvCxnSpPr/>
          <p:nvPr/>
        </p:nvCxnSpPr>
        <p:spPr>
          <a:xfrm flipV="1">
            <a:off x="394855" y="1413164"/>
            <a:ext cx="926869" cy="864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19ECD8D8-A7A4-3D3A-5E13-22CD054F5F8F}"/>
              </a:ext>
            </a:extLst>
          </p:cNvPr>
          <p:cNvCxnSpPr>
            <a:cxnSpLocks/>
          </p:cNvCxnSpPr>
          <p:nvPr/>
        </p:nvCxnSpPr>
        <p:spPr>
          <a:xfrm flipV="1">
            <a:off x="839585" y="1770611"/>
            <a:ext cx="482139" cy="631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E58D0C1B-F860-8C7B-D070-EC5BF7EC9AD1}"/>
              </a:ext>
            </a:extLst>
          </p:cNvPr>
          <p:cNvCxnSpPr>
            <a:cxnSpLocks/>
          </p:cNvCxnSpPr>
          <p:nvPr/>
        </p:nvCxnSpPr>
        <p:spPr>
          <a:xfrm flipV="1">
            <a:off x="3350029" y="1330036"/>
            <a:ext cx="1221971" cy="207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230D33BB-2C78-D3D4-7A64-BE108FB1DA9F}"/>
              </a:ext>
            </a:extLst>
          </p:cNvPr>
          <p:cNvCxnSpPr>
            <a:cxnSpLocks/>
          </p:cNvCxnSpPr>
          <p:nvPr/>
        </p:nvCxnSpPr>
        <p:spPr>
          <a:xfrm flipV="1">
            <a:off x="3491345" y="1512916"/>
            <a:ext cx="1080655" cy="25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B4598C6A-6DB1-ABD8-CC56-6C56AF736534}"/>
              </a:ext>
            </a:extLst>
          </p:cNvPr>
          <p:cNvCxnSpPr>
            <a:cxnSpLocks/>
          </p:cNvCxnSpPr>
          <p:nvPr/>
        </p:nvCxnSpPr>
        <p:spPr>
          <a:xfrm flipH="1">
            <a:off x="6650182" y="1695796"/>
            <a:ext cx="606829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74414DD-2022-E35F-3CFF-FB3E11FBBBFA}"/>
              </a:ext>
            </a:extLst>
          </p:cNvPr>
          <p:cNvSpPr/>
          <p:nvPr/>
        </p:nvSpPr>
        <p:spPr>
          <a:xfrm>
            <a:off x="394855" y="3009665"/>
            <a:ext cx="8516389" cy="2072737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77B33C5-D5AC-2EB2-DDA1-CA339D139E74}"/>
              </a:ext>
            </a:extLst>
          </p:cNvPr>
          <p:cNvSpPr/>
          <p:nvPr/>
        </p:nvSpPr>
        <p:spPr>
          <a:xfrm>
            <a:off x="1333788" y="1129327"/>
            <a:ext cx="1757370" cy="134683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F0EB7A6-381F-FC6C-D5B6-75AFEE3E5E5D}"/>
              </a:ext>
            </a:extLst>
          </p:cNvPr>
          <p:cNvSpPr/>
          <p:nvPr/>
        </p:nvSpPr>
        <p:spPr>
          <a:xfrm>
            <a:off x="4570652" y="1129327"/>
            <a:ext cx="2079530" cy="134683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F09D91-2A49-3998-C8A9-E55CFCBEDCF3}"/>
              </a:ext>
            </a:extLst>
          </p:cNvPr>
          <p:cNvSpPr txBox="1"/>
          <p:nvPr/>
        </p:nvSpPr>
        <p:spPr>
          <a:xfrm>
            <a:off x="281589" y="1112806"/>
            <a:ext cx="852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A</a:t>
            </a:r>
            <a:endParaRPr lang="ru-CH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5E39AA-B6CF-8D2F-D697-97EA85D0A9A8}"/>
              </a:ext>
            </a:extLst>
          </p:cNvPr>
          <p:cNvSpPr txBox="1"/>
          <p:nvPr/>
        </p:nvSpPr>
        <p:spPr>
          <a:xfrm>
            <a:off x="1958270" y="1081592"/>
            <a:ext cx="94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A1</a:t>
            </a:r>
            <a:endParaRPr lang="ru-CH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EEAE2E-4158-F7F8-7114-365E33A69384}"/>
              </a:ext>
            </a:extLst>
          </p:cNvPr>
          <p:cNvSpPr txBox="1"/>
          <p:nvPr/>
        </p:nvSpPr>
        <p:spPr>
          <a:xfrm>
            <a:off x="1885897" y="1544309"/>
            <a:ext cx="94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A2</a:t>
            </a:r>
            <a:endParaRPr lang="ru-CH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EEDE09-C14C-341F-8385-D9144DFDAD46}"/>
              </a:ext>
            </a:extLst>
          </p:cNvPr>
          <p:cNvSpPr txBox="1"/>
          <p:nvPr/>
        </p:nvSpPr>
        <p:spPr>
          <a:xfrm>
            <a:off x="1839837" y="2120014"/>
            <a:ext cx="1174957" cy="400110"/>
          </a:xfrm>
          <a:prstGeom prst="rect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CH" sz="2000" dirty="0"/>
              <a:t>A1 U A2</a:t>
            </a:r>
            <a:endParaRPr lang="ru-CH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08F9AD-7F5A-AB94-67B2-39F694E3AB88}"/>
              </a:ext>
            </a:extLst>
          </p:cNvPr>
          <p:cNvSpPr txBox="1"/>
          <p:nvPr/>
        </p:nvSpPr>
        <p:spPr>
          <a:xfrm>
            <a:off x="5253980" y="1081592"/>
            <a:ext cx="94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B1</a:t>
            </a:r>
            <a:endParaRPr lang="ru-CH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780B6E-8B17-37E7-35ED-6C58BB02564F}"/>
              </a:ext>
            </a:extLst>
          </p:cNvPr>
          <p:cNvSpPr txBox="1"/>
          <p:nvPr/>
        </p:nvSpPr>
        <p:spPr>
          <a:xfrm>
            <a:off x="5131930" y="1744364"/>
            <a:ext cx="94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B3</a:t>
            </a:r>
            <a:endParaRPr lang="ru-CH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DC5EB4-43A7-7CFC-1465-BCF9D4A1116C}"/>
              </a:ext>
            </a:extLst>
          </p:cNvPr>
          <p:cNvSpPr txBox="1"/>
          <p:nvPr/>
        </p:nvSpPr>
        <p:spPr>
          <a:xfrm>
            <a:off x="5160922" y="2065186"/>
            <a:ext cx="2156480" cy="400110"/>
          </a:xfrm>
          <a:prstGeom prst="rect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CH" sz="2000" dirty="0"/>
              <a:t>(B1 U B2) U B3</a:t>
            </a:r>
            <a:endParaRPr lang="ru-CH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80F53F-0A2B-58CC-A2C4-A16A7CDB09D3}"/>
              </a:ext>
            </a:extLst>
          </p:cNvPr>
          <p:cNvSpPr txBox="1"/>
          <p:nvPr/>
        </p:nvSpPr>
        <p:spPr>
          <a:xfrm>
            <a:off x="5891056" y="1291664"/>
            <a:ext cx="94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B2</a:t>
            </a:r>
            <a:endParaRPr lang="ru-CH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49C938-36E4-9F38-3640-CB0C1CB6A6D9}"/>
              </a:ext>
            </a:extLst>
          </p:cNvPr>
          <p:cNvSpPr txBox="1"/>
          <p:nvPr/>
        </p:nvSpPr>
        <p:spPr>
          <a:xfrm>
            <a:off x="3389818" y="1954739"/>
            <a:ext cx="852106" cy="400110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de-CH" sz="2000" dirty="0"/>
              <a:t>A ∩ B</a:t>
            </a:r>
            <a:endParaRPr lang="ru-CH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501241-ECE9-F031-7243-CD249F2E930A}"/>
              </a:ext>
            </a:extLst>
          </p:cNvPr>
          <p:cNvSpPr txBox="1"/>
          <p:nvPr/>
        </p:nvSpPr>
        <p:spPr>
          <a:xfrm>
            <a:off x="281589" y="385288"/>
            <a:ext cx="852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C</a:t>
            </a:r>
            <a:endParaRPr lang="ru-CH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D78CD0-B89A-D9CB-9ED5-99AE5C0E2A87}"/>
              </a:ext>
            </a:extLst>
          </p:cNvPr>
          <p:cNvSpPr txBox="1"/>
          <p:nvPr/>
        </p:nvSpPr>
        <p:spPr>
          <a:xfrm>
            <a:off x="219986" y="718787"/>
            <a:ext cx="852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D</a:t>
            </a:r>
            <a:endParaRPr lang="ru-CH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842D24-82B6-F2F7-7062-1A89F1078030}"/>
              </a:ext>
            </a:extLst>
          </p:cNvPr>
          <p:cNvSpPr txBox="1"/>
          <p:nvPr/>
        </p:nvSpPr>
        <p:spPr>
          <a:xfrm>
            <a:off x="4804991" y="53202"/>
            <a:ext cx="2817705" cy="400110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de-CH" sz="2000" dirty="0"/>
              <a:t>(((C ∩ D) ∩ A) ∩ B)</a:t>
            </a:r>
            <a:endParaRPr lang="ru-CH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530E4E-7043-12D8-99FF-B7F07C778038}"/>
              </a:ext>
            </a:extLst>
          </p:cNvPr>
          <p:cNvSpPr txBox="1"/>
          <p:nvPr/>
        </p:nvSpPr>
        <p:spPr>
          <a:xfrm>
            <a:off x="3131207" y="1021366"/>
            <a:ext cx="94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B</a:t>
            </a:r>
            <a:endParaRPr lang="ru-CH" sz="2000" dirty="0"/>
          </a:p>
        </p:txBody>
      </p:sp>
    </p:spTree>
    <p:extLst>
      <p:ext uri="{BB962C8B-B14F-4D97-AF65-F5344CB8AC3E}">
        <p14:creationId xmlns:p14="http://schemas.microsoft.com/office/powerpoint/2010/main" val="1306140734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111A7F-281B-6BEC-B6A1-B657860A8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55" y="61096"/>
            <a:ext cx="8524702" cy="5021307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7E0B190-769A-C2F0-EF70-E3F673F5654E}"/>
              </a:ext>
            </a:extLst>
          </p:cNvPr>
          <p:cNvSpPr/>
          <p:nvPr/>
        </p:nvSpPr>
        <p:spPr>
          <a:xfrm>
            <a:off x="1961804" y="431057"/>
            <a:ext cx="931025" cy="317088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94D32C9-7031-C408-7752-9D51E2A41788}"/>
              </a:ext>
            </a:extLst>
          </p:cNvPr>
          <p:cNvSpPr/>
          <p:nvPr/>
        </p:nvSpPr>
        <p:spPr>
          <a:xfrm>
            <a:off x="556953" y="780192"/>
            <a:ext cx="8192191" cy="317088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5D4243D9-D162-5501-E09B-F2A6CB1ABF2A}"/>
              </a:ext>
            </a:extLst>
          </p:cNvPr>
          <p:cNvCxnSpPr/>
          <p:nvPr/>
        </p:nvCxnSpPr>
        <p:spPr>
          <a:xfrm flipV="1">
            <a:off x="394855" y="1413164"/>
            <a:ext cx="926869" cy="864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19ECD8D8-A7A4-3D3A-5E13-22CD054F5F8F}"/>
              </a:ext>
            </a:extLst>
          </p:cNvPr>
          <p:cNvCxnSpPr>
            <a:cxnSpLocks/>
          </p:cNvCxnSpPr>
          <p:nvPr/>
        </p:nvCxnSpPr>
        <p:spPr>
          <a:xfrm flipV="1">
            <a:off x="839585" y="1770611"/>
            <a:ext cx="482139" cy="631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E58D0C1B-F860-8C7B-D070-EC5BF7EC9AD1}"/>
              </a:ext>
            </a:extLst>
          </p:cNvPr>
          <p:cNvCxnSpPr>
            <a:cxnSpLocks/>
          </p:cNvCxnSpPr>
          <p:nvPr/>
        </p:nvCxnSpPr>
        <p:spPr>
          <a:xfrm flipV="1">
            <a:off x="3350029" y="1330036"/>
            <a:ext cx="1221971" cy="207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230D33BB-2C78-D3D4-7A64-BE108FB1DA9F}"/>
              </a:ext>
            </a:extLst>
          </p:cNvPr>
          <p:cNvCxnSpPr>
            <a:cxnSpLocks/>
          </p:cNvCxnSpPr>
          <p:nvPr/>
        </p:nvCxnSpPr>
        <p:spPr>
          <a:xfrm flipV="1">
            <a:off x="3491345" y="1512916"/>
            <a:ext cx="1080655" cy="25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B4598C6A-6DB1-ABD8-CC56-6C56AF736534}"/>
              </a:ext>
            </a:extLst>
          </p:cNvPr>
          <p:cNvCxnSpPr>
            <a:cxnSpLocks/>
          </p:cNvCxnSpPr>
          <p:nvPr/>
        </p:nvCxnSpPr>
        <p:spPr>
          <a:xfrm flipH="1">
            <a:off x="6650182" y="1695796"/>
            <a:ext cx="606829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74414DD-2022-E35F-3CFF-FB3E11FBBBFA}"/>
              </a:ext>
            </a:extLst>
          </p:cNvPr>
          <p:cNvSpPr/>
          <p:nvPr/>
        </p:nvSpPr>
        <p:spPr>
          <a:xfrm>
            <a:off x="394855" y="3009665"/>
            <a:ext cx="8516389" cy="207273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77B33C5-D5AC-2EB2-DDA1-CA339D139E74}"/>
              </a:ext>
            </a:extLst>
          </p:cNvPr>
          <p:cNvSpPr/>
          <p:nvPr/>
        </p:nvSpPr>
        <p:spPr>
          <a:xfrm>
            <a:off x="1333788" y="1129327"/>
            <a:ext cx="1757370" cy="134683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F0EB7A6-381F-FC6C-D5B6-75AFEE3E5E5D}"/>
              </a:ext>
            </a:extLst>
          </p:cNvPr>
          <p:cNvSpPr/>
          <p:nvPr/>
        </p:nvSpPr>
        <p:spPr>
          <a:xfrm>
            <a:off x="4570652" y="1129327"/>
            <a:ext cx="2079530" cy="134683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F09D91-2A49-3998-C8A9-E55CFCBEDCF3}"/>
              </a:ext>
            </a:extLst>
          </p:cNvPr>
          <p:cNvSpPr txBox="1"/>
          <p:nvPr/>
        </p:nvSpPr>
        <p:spPr>
          <a:xfrm>
            <a:off x="281589" y="1112806"/>
            <a:ext cx="852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A</a:t>
            </a:r>
            <a:endParaRPr lang="ru-CH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5E39AA-B6CF-8D2F-D697-97EA85D0A9A8}"/>
              </a:ext>
            </a:extLst>
          </p:cNvPr>
          <p:cNvSpPr txBox="1"/>
          <p:nvPr/>
        </p:nvSpPr>
        <p:spPr>
          <a:xfrm>
            <a:off x="1958270" y="1081592"/>
            <a:ext cx="94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A1</a:t>
            </a:r>
            <a:endParaRPr lang="ru-CH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EEAE2E-4158-F7F8-7114-365E33A69384}"/>
              </a:ext>
            </a:extLst>
          </p:cNvPr>
          <p:cNvSpPr txBox="1"/>
          <p:nvPr/>
        </p:nvSpPr>
        <p:spPr>
          <a:xfrm>
            <a:off x="1885897" y="1544309"/>
            <a:ext cx="94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A2</a:t>
            </a:r>
            <a:endParaRPr lang="ru-CH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EEDE09-C14C-341F-8385-D9144DFDAD46}"/>
              </a:ext>
            </a:extLst>
          </p:cNvPr>
          <p:cNvSpPr txBox="1"/>
          <p:nvPr/>
        </p:nvSpPr>
        <p:spPr>
          <a:xfrm>
            <a:off x="1839837" y="2120014"/>
            <a:ext cx="1174957" cy="400110"/>
          </a:xfrm>
          <a:prstGeom prst="rect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CH" sz="2000" dirty="0"/>
              <a:t>A1 U A2</a:t>
            </a:r>
            <a:endParaRPr lang="ru-CH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08F9AD-7F5A-AB94-67B2-39F694E3AB88}"/>
              </a:ext>
            </a:extLst>
          </p:cNvPr>
          <p:cNvSpPr txBox="1"/>
          <p:nvPr/>
        </p:nvSpPr>
        <p:spPr>
          <a:xfrm>
            <a:off x="5253980" y="1081592"/>
            <a:ext cx="94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B1</a:t>
            </a:r>
            <a:endParaRPr lang="ru-CH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780B6E-8B17-37E7-35ED-6C58BB02564F}"/>
              </a:ext>
            </a:extLst>
          </p:cNvPr>
          <p:cNvSpPr txBox="1"/>
          <p:nvPr/>
        </p:nvSpPr>
        <p:spPr>
          <a:xfrm>
            <a:off x="5131930" y="1744364"/>
            <a:ext cx="94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B3</a:t>
            </a:r>
            <a:endParaRPr lang="ru-CH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DC5EB4-43A7-7CFC-1465-BCF9D4A1116C}"/>
              </a:ext>
            </a:extLst>
          </p:cNvPr>
          <p:cNvSpPr txBox="1"/>
          <p:nvPr/>
        </p:nvSpPr>
        <p:spPr>
          <a:xfrm>
            <a:off x="5160922" y="2065186"/>
            <a:ext cx="2156480" cy="400110"/>
          </a:xfrm>
          <a:prstGeom prst="rect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CH" sz="2000" dirty="0"/>
              <a:t>(B1 U B2) U B3</a:t>
            </a:r>
            <a:endParaRPr lang="ru-CH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80F53F-0A2B-58CC-A2C4-A16A7CDB09D3}"/>
              </a:ext>
            </a:extLst>
          </p:cNvPr>
          <p:cNvSpPr txBox="1"/>
          <p:nvPr/>
        </p:nvSpPr>
        <p:spPr>
          <a:xfrm>
            <a:off x="5891056" y="1291664"/>
            <a:ext cx="94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B2</a:t>
            </a:r>
            <a:endParaRPr lang="ru-CH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49C938-36E4-9F38-3640-CB0C1CB6A6D9}"/>
              </a:ext>
            </a:extLst>
          </p:cNvPr>
          <p:cNvSpPr txBox="1"/>
          <p:nvPr/>
        </p:nvSpPr>
        <p:spPr>
          <a:xfrm>
            <a:off x="3389818" y="1954739"/>
            <a:ext cx="852106" cy="400110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de-CH" sz="2000" dirty="0"/>
              <a:t>A ∩ B</a:t>
            </a:r>
            <a:endParaRPr lang="ru-CH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501241-ECE9-F031-7243-CD249F2E930A}"/>
              </a:ext>
            </a:extLst>
          </p:cNvPr>
          <p:cNvSpPr txBox="1"/>
          <p:nvPr/>
        </p:nvSpPr>
        <p:spPr>
          <a:xfrm>
            <a:off x="281589" y="385288"/>
            <a:ext cx="852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C</a:t>
            </a:r>
            <a:endParaRPr lang="ru-CH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D78CD0-B89A-D9CB-9ED5-99AE5C0E2A87}"/>
              </a:ext>
            </a:extLst>
          </p:cNvPr>
          <p:cNvSpPr txBox="1"/>
          <p:nvPr/>
        </p:nvSpPr>
        <p:spPr>
          <a:xfrm>
            <a:off x="219986" y="718787"/>
            <a:ext cx="852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D</a:t>
            </a:r>
            <a:endParaRPr lang="ru-CH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842D24-82B6-F2F7-7062-1A89F1078030}"/>
              </a:ext>
            </a:extLst>
          </p:cNvPr>
          <p:cNvSpPr txBox="1"/>
          <p:nvPr/>
        </p:nvSpPr>
        <p:spPr>
          <a:xfrm>
            <a:off x="4804991" y="53202"/>
            <a:ext cx="2817705" cy="400110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de-CH" sz="2000" dirty="0"/>
              <a:t>(((C ∩ D) ∩ A) ∩ B)</a:t>
            </a:r>
            <a:endParaRPr lang="ru-CH" sz="2000" dirty="0"/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5476F2D0-D6B1-5094-E9B2-3B16935A390E}"/>
              </a:ext>
            </a:extLst>
          </p:cNvPr>
          <p:cNvCxnSpPr>
            <a:cxnSpLocks/>
          </p:cNvCxnSpPr>
          <p:nvPr/>
        </p:nvCxnSpPr>
        <p:spPr>
          <a:xfrm>
            <a:off x="113288" y="2277687"/>
            <a:ext cx="281567" cy="667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AA787F9B-5322-76E5-0D3C-0170A890A6A4}"/>
              </a:ext>
            </a:extLst>
          </p:cNvPr>
          <p:cNvCxnSpPr>
            <a:cxnSpLocks/>
          </p:cNvCxnSpPr>
          <p:nvPr/>
        </p:nvCxnSpPr>
        <p:spPr>
          <a:xfrm flipH="1">
            <a:off x="8749144" y="1691774"/>
            <a:ext cx="162100" cy="1253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09C7E7F-4880-7C9A-D62A-D6E4C2E4B189}"/>
              </a:ext>
            </a:extLst>
          </p:cNvPr>
          <p:cNvSpPr txBox="1"/>
          <p:nvPr/>
        </p:nvSpPr>
        <p:spPr>
          <a:xfrm>
            <a:off x="3131207" y="1021366"/>
            <a:ext cx="94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B</a:t>
            </a:r>
            <a:endParaRPr lang="ru-CH" sz="2000" dirty="0"/>
          </a:p>
        </p:txBody>
      </p:sp>
    </p:spTree>
    <p:extLst>
      <p:ext uri="{BB962C8B-B14F-4D97-AF65-F5344CB8AC3E}">
        <p14:creationId xmlns:p14="http://schemas.microsoft.com/office/powerpoint/2010/main" val="965922790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0999" y="785097"/>
            <a:ext cx="371147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Публічні сторінки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Додаток клієнта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2050348962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7;p14">
            <a:extLst>
              <a:ext uri="{FF2B5EF4-FFF2-40B4-BE49-F238E27FC236}">
                <a16:creationId xmlns:a16="http://schemas.microsoft.com/office/drawing/2014/main" id="{49749D05-2180-BC1E-A134-8BFFE6A693D4}"/>
              </a:ext>
            </a:extLst>
          </p:cNvPr>
          <p:cNvSpPr txBox="1"/>
          <p:nvPr/>
        </p:nvSpPr>
        <p:spPr>
          <a:xfrm>
            <a:off x="3158256" y="656064"/>
            <a:ext cx="282748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Courier New" panose="02070309020205020404" pitchFamily="49" charset="0"/>
                <a:sym typeface="Inter"/>
              </a:rPr>
              <a:t>Question Time</a:t>
            </a:r>
            <a:endParaRPr sz="7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A8476F9-9784-F42D-B1B8-074DD8003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928" y="1810795"/>
            <a:ext cx="2610139" cy="261013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53758616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7;p14">
            <a:extLst>
              <a:ext uri="{FF2B5EF4-FFF2-40B4-BE49-F238E27FC236}">
                <a16:creationId xmlns:a16="http://schemas.microsoft.com/office/drawing/2014/main" id="{49749D05-2180-BC1E-A134-8BFFE6A693D4}"/>
              </a:ext>
            </a:extLst>
          </p:cNvPr>
          <p:cNvSpPr txBox="1"/>
          <p:nvPr/>
        </p:nvSpPr>
        <p:spPr>
          <a:xfrm>
            <a:off x="3158256" y="656064"/>
            <a:ext cx="282748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Courier New" panose="02070309020205020404" pitchFamily="49" charset="0"/>
                <a:sym typeface="Inter"/>
              </a:rPr>
              <a:t>Thanks</a:t>
            </a:r>
            <a:endParaRPr sz="7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79ADFF-41C1-C0DF-C9E4-BCBD7ED94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249" y="1630563"/>
            <a:ext cx="3049501" cy="30495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73973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Ядро серверу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9" name="Google Shape;331;p28">
            <a:extLst>
              <a:ext uri="{FF2B5EF4-FFF2-40B4-BE49-F238E27FC236}">
                <a16:creationId xmlns:a16="http://schemas.microsoft.com/office/drawing/2014/main" id="{4FB37942-2E0E-9BA3-C5F7-AA4E7D0761DB}"/>
              </a:ext>
            </a:extLst>
          </p:cNvPr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</a:t>
            </a: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2294809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16"/>
          <p:cNvCxnSpPr/>
          <p:nvPr/>
        </p:nvCxnSpPr>
        <p:spPr>
          <a:xfrm>
            <a:off x="0" y="2452675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" name="Google Shape;128;p16"/>
          <p:cNvSpPr txBox="1"/>
          <p:nvPr/>
        </p:nvSpPr>
        <p:spPr>
          <a:xfrm>
            <a:off x="381000" y="584196"/>
            <a:ext cx="265032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Який п</a:t>
            </a: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лан?</a:t>
            </a:r>
            <a:endParaRPr sz="700" dirty="0"/>
          </a:p>
        </p:txBody>
      </p:sp>
      <p:sp>
        <p:nvSpPr>
          <p:cNvPr id="2" name="Google Shape;82;p12">
            <a:extLst>
              <a:ext uri="{FF2B5EF4-FFF2-40B4-BE49-F238E27FC236}">
                <a16:creationId xmlns:a16="http://schemas.microsoft.com/office/drawing/2014/main" id="{5F0F30FF-6D39-0410-FB46-55B2AEB3A0E3}"/>
              </a:ext>
            </a:extLst>
          </p:cNvPr>
          <p:cNvSpPr txBox="1"/>
          <p:nvPr/>
        </p:nvSpPr>
        <p:spPr>
          <a:xfrm>
            <a:off x="7516442" y="391477"/>
            <a:ext cx="124655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1" algn="r"/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Ієрархія створення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1982887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Ядро серверу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6" name="Прямоугольник с двумя учесеченными противолежащими углами 5">
            <a:extLst>
              <a:ext uri="{FF2B5EF4-FFF2-40B4-BE49-F238E27FC236}">
                <a16:creationId xmlns:a16="http://schemas.microsoft.com/office/drawing/2014/main" id="{A862C0A5-5833-A511-9E7C-FC3C9A1F5FF2}"/>
              </a:ext>
            </a:extLst>
          </p:cNvPr>
          <p:cNvSpPr/>
          <p:nvPr/>
        </p:nvSpPr>
        <p:spPr>
          <a:xfrm>
            <a:off x="4601048" y="4417383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7" name="Google Shape;332;p28">
            <a:extLst>
              <a:ext uri="{FF2B5EF4-FFF2-40B4-BE49-F238E27FC236}">
                <a16:creationId xmlns:a16="http://schemas.microsoft.com/office/drawing/2014/main" id="{BFA146AB-A841-4123-21EB-90B794512EC8}"/>
              </a:ext>
            </a:extLst>
          </p:cNvPr>
          <p:cNvSpPr txBox="1"/>
          <p:nvPr/>
        </p:nvSpPr>
        <p:spPr>
          <a:xfrm>
            <a:off x="4838275" y="4514985"/>
            <a:ext cx="1138685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Http</a:t>
            </a:r>
            <a:r>
              <a:rPr lang="de-CH" sz="1200" b="1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Response</a:t>
            </a:r>
            <a:endParaRPr lang="de-CH" sz="7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2B1BA4-3983-98A3-A2F5-4603F145A15D}"/>
              </a:ext>
            </a:extLst>
          </p:cNvPr>
          <p:cNvSpPr txBox="1"/>
          <p:nvPr/>
        </p:nvSpPr>
        <p:spPr>
          <a:xfrm>
            <a:off x="4082252" y="4412284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9" name="Google Shape;331;p28">
            <a:extLst>
              <a:ext uri="{FF2B5EF4-FFF2-40B4-BE49-F238E27FC236}">
                <a16:creationId xmlns:a16="http://schemas.microsoft.com/office/drawing/2014/main" id="{4FB37942-2E0E-9BA3-C5F7-AA4E7D0761DB}"/>
              </a:ext>
            </a:extLst>
          </p:cNvPr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</a:t>
            </a: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29946129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Ядро серверу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45" name="Google Shape;332;p28">
            <a:extLst>
              <a:ext uri="{FF2B5EF4-FFF2-40B4-BE49-F238E27FC236}">
                <a16:creationId xmlns:a16="http://schemas.microsoft.com/office/drawing/2014/main" id="{A14138FC-75E5-59E1-9917-BAADE627463B}"/>
              </a:ext>
            </a:extLst>
          </p:cNvPr>
          <p:cNvSpPr txBox="1"/>
          <p:nvPr/>
        </p:nvSpPr>
        <p:spPr>
          <a:xfrm>
            <a:off x="1128022" y="1455396"/>
            <a:ext cx="1007002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Метод</a:t>
            </a:r>
            <a:endParaRPr lang="de-CH" sz="700" dirty="0">
              <a:solidFill>
                <a:schemeClr val="tx1"/>
              </a:solidFill>
            </a:endParaRPr>
          </a:p>
        </p:txBody>
      </p:sp>
      <p:sp>
        <p:nvSpPr>
          <p:cNvPr id="46" name="Google Shape;332;p28">
            <a:extLst>
              <a:ext uri="{FF2B5EF4-FFF2-40B4-BE49-F238E27FC236}">
                <a16:creationId xmlns:a16="http://schemas.microsoft.com/office/drawing/2014/main" id="{68870C3A-B27D-AD25-B43E-F235768A9894}"/>
              </a:ext>
            </a:extLst>
          </p:cNvPr>
          <p:cNvSpPr txBox="1"/>
          <p:nvPr/>
        </p:nvSpPr>
        <p:spPr>
          <a:xfrm>
            <a:off x="5133470" y="1412473"/>
            <a:ext cx="157863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Версія протоколу</a:t>
            </a:r>
            <a:endParaRPr lang="de-CH" sz="700" dirty="0">
              <a:solidFill>
                <a:schemeClr val="tx1"/>
              </a:solidFill>
            </a:endParaRPr>
          </a:p>
        </p:txBody>
      </p:sp>
      <p:sp>
        <p:nvSpPr>
          <p:cNvPr id="47" name="Google Shape;332;p28">
            <a:extLst>
              <a:ext uri="{FF2B5EF4-FFF2-40B4-BE49-F238E27FC236}">
                <a16:creationId xmlns:a16="http://schemas.microsoft.com/office/drawing/2014/main" id="{1DEB26D8-9B51-9F7B-F0B2-60D3D0634957}"/>
              </a:ext>
            </a:extLst>
          </p:cNvPr>
          <p:cNvSpPr txBox="1"/>
          <p:nvPr/>
        </p:nvSpPr>
        <p:spPr>
          <a:xfrm>
            <a:off x="3209878" y="1329640"/>
            <a:ext cx="1007002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Путь</a:t>
            </a:r>
            <a:endParaRPr lang="de-CH" sz="700" dirty="0">
              <a:solidFill>
                <a:schemeClr val="tx1"/>
              </a:solidFill>
            </a:endParaRPr>
          </a:p>
        </p:txBody>
      </p:sp>
      <p:sp>
        <p:nvSpPr>
          <p:cNvPr id="48" name="Google Shape;332;p28">
            <a:extLst>
              <a:ext uri="{FF2B5EF4-FFF2-40B4-BE49-F238E27FC236}">
                <a16:creationId xmlns:a16="http://schemas.microsoft.com/office/drawing/2014/main" id="{203CF9FA-2467-3D46-B0E2-F32C537A6768}"/>
              </a:ext>
            </a:extLst>
          </p:cNvPr>
          <p:cNvSpPr txBox="1"/>
          <p:nvPr/>
        </p:nvSpPr>
        <p:spPr>
          <a:xfrm>
            <a:off x="451695" y="2301625"/>
            <a:ext cx="1007002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Заголовки</a:t>
            </a:r>
            <a:endParaRPr lang="de-CH" sz="700" dirty="0">
              <a:solidFill>
                <a:schemeClr val="tx1"/>
              </a:solidFill>
            </a:endParaRPr>
          </a:p>
        </p:txBody>
      </p:sp>
      <p:sp>
        <p:nvSpPr>
          <p:cNvPr id="49" name="Google Shape;332;p28">
            <a:extLst>
              <a:ext uri="{FF2B5EF4-FFF2-40B4-BE49-F238E27FC236}">
                <a16:creationId xmlns:a16="http://schemas.microsoft.com/office/drawing/2014/main" id="{27094BB9-3CE4-16C0-C271-E343121C2ECB}"/>
              </a:ext>
            </a:extLst>
          </p:cNvPr>
          <p:cNvSpPr txBox="1"/>
          <p:nvPr/>
        </p:nvSpPr>
        <p:spPr>
          <a:xfrm>
            <a:off x="451695" y="3547309"/>
            <a:ext cx="1007002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Cookie</a:t>
            </a:r>
            <a:endParaRPr lang="de-CH" sz="700" dirty="0">
              <a:solidFill>
                <a:schemeClr val="tx1"/>
              </a:solidFill>
            </a:endParaRPr>
          </a:p>
        </p:txBody>
      </p:sp>
      <p:sp>
        <p:nvSpPr>
          <p:cNvPr id="50" name="Google Shape;332;p28">
            <a:extLst>
              <a:ext uri="{FF2B5EF4-FFF2-40B4-BE49-F238E27FC236}">
                <a16:creationId xmlns:a16="http://schemas.microsoft.com/office/drawing/2014/main" id="{6CFA3324-87EC-E0F2-6F91-C06CD57D9DB6}"/>
              </a:ext>
            </a:extLst>
          </p:cNvPr>
          <p:cNvSpPr txBox="1"/>
          <p:nvPr/>
        </p:nvSpPr>
        <p:spPr>
          <a:xfrm>
            <a:off x="791332" y="4302758"/>
            <a:ext cx="1007002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Тіло</a:t>
            </a:r>
            <a:endParaRPr lang="de-CH" sz="700" dirty="0">
              <a:solidFill>
                <a:schemeClr val="tx1"/>
              </a:solidFill>
            </a:endParaRPr>
          </a:p>
        </p:txBody>
      </p:sp>
      <p:sp>
        <p:nvSpPr>
          <p:cNvPr id="6" name="Прямоугольник с двумя учесеченными противолежащими углами 5">
            <a:extLst>
              <a:ext uri="{FF2B5EF4-FFF2-40B4-BE49-F238E27FC236}">
                <a16:creationId xmlns:a16="http://schemas.microsoft.com/office/drawing/2014/main" id="{A862C0A5-5833-A511-9E7C-FC3C9A1F5FF2}"/>
              </a:ext>
            </a:extLst>
          </p:cNvPr>
          <p:cNvSpPr/>
          <p:nvPr/>
        </p:nvSpPr>
        <p:spPr>
          <a:xfrm>
            <a:off x="4601048" y="4417383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7" name="Google Shape;332;p28">
            <a:extLst>
              <a:ext uri="{FF2B5EF4-FFF2-40B4-BE49-F238E27FC236}">
                <a16:creationId xmlns:a16="http://schemas.microsoft.com/office/drawing/2014/main" id="{BFA146AB-A841-4123-21EB-90B794512EC8}"/>
              </a:ext>
            </a:extLst>
          </p:cNvPr>
          <p:cNvSpPr txBox="1"/>
          <p:nvPr/>
        </p:nvSpPr>
        <p:spPr>
          <a:xfrm>
            <a:off x="4838275" y="4514985"/>
            <a:ext cx="1138685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Http</a:t>
            </a:r>
            <a:r>
              <a:rPr lang="de-CH" sz="1200" b="1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Response</a:t>
            </a:r>
            <a:endParaRPr lang="de-CH" sz="7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2B1BA4-3983-98A3-A2F5-4603F145A15D}"/>
              </a:ext>
            </a:extLst>
          </p:cNvPr>
          <p:cNvSpPr txBox="1"/>
          <p:nvPr/>
        </p:nvSpPr>
        <p:spPr>
          <a:xfrm>
            <a:off x="4082252" y="4412284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2" name="Google Shape;331;p28">
            <a:extLst>
              <a:ext uri="{FF2B5EF4-FFF2-40B4-BE49-F238E27FC236}">
                <a16:creationId xmlns:a16="http://schemas.microsoft.com/office/drawing/2014/main" id="{47D9195F-6CCD-941D-E2BD-F34837E765ED}"/>
              </a:ext>
            </a:extLst>
          </p:cNvPr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</a:t>
            </a: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23379047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Ядро серверу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65ED62-D782-6480-80EB-55368FAEC6CF}"/>
              </a:ext>
            </a:extLst>
          </p:cNvPr>
          <p:cNvSpPr txBox="1"/>
          <p:nvPr/>
        </p:nvSpPr>
        <p:spPr>
          <a:xfrm>
            <a:off x="2170394" y="1808210"/>
            <a:ext cx="6306535" cy="26507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POST /api/v1/login HTTP/1.1</a:t>
            </a: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Host: localhost:8080</a:t>
            </a: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Content-Type: application/json</a:t>
            </a: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Content-Length: 66</a:t>
            </a:r>
            <a:endParaRPr lang="uk-UA" b="0" i="0" u="none" strike="noStrike" noProof="1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Set-Cookie: session_id=abcd1234; user_id=5678; HttpOnly</a:t>
            </a:r>
            <a:endParaRPr lang="uk-UA" b="0" i="0" u="none" strike="noStrike" noProof="1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endParaRPr lang="de-CH" b="0" i="0" u="none" strike="noStrike" noProof="1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{"username":"test_user","password":"secure_password123"}</a:t>
            </a:r>
          </a:p>
          <a:p>
            <a:pPr>
              <a:lnSpc>
                <a:spcPct val="150000"/>
              </a:lnSpc>
            </a:pPr>
            <a:endParaRPr lang="ru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" name="Google Shape;332;p28">
            <a:extLst>
              <a:ext uri="{FF2B5EF4-FFF2-40B4-BE49-F238E27FC236}">
                <a16:creationId xmlns:a16="http://schemas.microsoft.com/office/drawing/2014/main" id="{A14138FC-75E5-59E1-9917-BAADE627463B}"/>
              </a:ext>
            </a:extLst>
          </p:cNvPr>
          <p:cNvSpPr txBox="1"/>
          <p:nvPr/>
        </p:nvSpPr>
        <p:spPr>
          <a:xfrm>
            <a:off x="1128022" y="1455396"/>
            <a:ext cx="1007002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Метод</a:t>
            </a:r>
            <a:endParaRPr lang="de-CH" sz="700" dirty="0">
              <a:solidFill>
                <a:schemeClr val="tx1"/>
              </a:solidFill>
            </a:endParaRPr>
          </a:p>
        </p:txBody>
      </p:sp>
      <p:sp>
        <p:nvSpPr>
          <p:cNvPr id="46" name="Google Shape;332;p28">
            <a:extLst>
              <a:ext uri="{FF2B5EF4-FFF2-40B4-BE49-F238E27FC236}">
                <a16:creationId xmlns:a16="http://schemas.microsoft.com/office/drawing/2014/main" id="{68870C3A-B27D-AD25-B43E-F235768A9894}"/>
              </a:ext>
            </a:extLst>
          </p:cNvPr>
          <p:cNvSpPr txBox="1"/>
          <p:nvPr/>
        </p:nvSpPr>
        <p:spPr>
          <a:xfrm>
            <a:off x="5133470" y="1412473"/>
            <a:ext cx="157863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Версія протоколу</a:t>
            </a:r>
            <a:endParaRPr lang="de-CH" sz="700" dirty="0">
              <a:solidFill>
                <a:schemeClr val="tx1"/>
              </a:solidFill>
            </a:endParaRPr>
          </a:p>
        </p:txBody>
      </p:sp>
      <p:sp>
        <p:nvSpPr>
          <p:cNvPr id="47" name="Google Shape;332;p28">
            <a:extLst>
              <a:ext uri="{FF2B5EF4-FFF2-40B4-BE49-F238E27FC236}">
                <a16:creationId xmlns:a16="http://schemas.microsoft.com/office/drawing/2014/main" id="{1DEB26D8-9B51-9F7B-F0B2-60D3D0634957}"/>
              </a:ext>
            </a:extLst>
          </p:cNvPr>
          <p:cNvSpPr txBox="1"/>
          <p:nvPr/>
        </p:nvSpPr>
        <p:spPr>
          <a:xfrm>
            <a:off x="3209878" y="1329640"/>
            <a:ext cx="1007002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Путь</a:t>
            </a:r>
            <a:endParaRPr lang="de-CH" sz="700" dirty="0">
              <a:solidFill>
                <a:schemeClr val="tx1"/>
              </a:solidFill>
            </a:endParaRPr>
          </a:p>
        </p:txBody>
      </p:sp>
      <p:sp>
        <p:nvSpPr>
          <p:cNvPr id="48" name="Google Shape;332;p28">
            <a:extLst>
              <a:ext uri="{FF2B5EF4-FFF2-40B4-BE49-F238E27FC236}">
                <a16:creationId xmlns:a16="http://schemas.microsoft.com/office/drawing/2014/main" id="{203CF9FA-2467-3D46-B0E2-F32C537A6768}"/>
              </a:ext>
            </a:extLst>
          </p:cNvPr>
          <p:cNvSpPr txBox="1"/>
          <p:nvPr/>
        </p:nvSpPr>
        <p:spPr>
          <a:xfrm>
            <a:off x="451695" y="2301625"/>
            <a:ext cx="1007002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Заголовки</a:t>
            </a:r>
            <a:endParaRPr lang="de-CH" sz="700" dirty="0">
              <a:solidFill>
                <a:schemeClr val="tx1"/>
              </a:solidFill>
            </a:endParaRPr>
          </a:p>
        </p:txBody>
      </p:sp>
      <p:sp>
        <p:nvSpPr>
          <p:cNvPr id="49" name="Google Shape;332;p28">
            <a:extLst>
              <a:ext uri="{FF2B5EF4-FFF2-40B4-BE49-F238E27FC236}">
                <a16:creationId xmlns:a16="http://schemas.microsoft.com/office/drawing/2014/main" id="{27094BB9-3CE4-16C0-C271-E343121C2ECB}"/>
              </a:ext>
            </a:extLst>
          </p:cNvPr>
          <p:cNvSpPr txBox="1"/>
          <p:nvPr/>
        </p:nvSpPr>
        <p:spPr>
          <a:xfrm>
            <a:off x="451695" y="3547309"/>
            <a:ext cx="1007002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Cookie</a:t>
            </a:r>
            <a:endParaRPr lang="de-CH" sz="700" dirty="0">
              <a:solidFill>
                <a:schemeClr val="tx1"/>
              </a:solidFill>
            </a:endParaRPr>
          </a:p>
        </p:txBody>
      </p:sp>
      <p:sp>
        <p:nvSpPr>
          <p:cNvPr id="50" name="Google Shape;332;p28">
            <a:extLst>
              <a:ext uri="{FF2B5EF4-FFF2-40B4-BE49-F238E27FC236}">
                <a16:creationId xmlns:a16="http://schemas.microsoft.com/office/drawing/2014/main" id="{6CFA3324-87EC-E0F2-6F91-C06CD57D9DB6}"/>
              </a:ext>
            </a:extLst>
          </p:cNvPr>
          <p:cNvSpPr txBox="1"/>
          <p:nvPr/>
        </p:nvSpPr>
        <p:spPr>
          <a:xfrm>
            <a:off x="791332" y="4302758"/>
            <a:ext cx="1007002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b="0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Тіло</a:t>
            </a:r>
            <a:endParaRPr lang="de-CH" sz="700" dirty="0">
              <a:solidFill>
                <a:schemeClr val="tx1"/>
              </a:solidFill>
            </a:endParaRPr>
          </a:p>
        </p:txBody>
      </p:sp>
      <p:cxnSp>
        <p:nvCxnSpPr>
          <p:cNvPr id="4" name="Скругленная соединительная линия 3">
            <a:extLst>
              <a:ext uri="{FF2B5EF4-FFF2-40B4-BE49-F238E27FC236}">
                <a16:creationId xmlns:a16="http://schemas.microsoft.com/office/drawing/2014/main" id="{549DAFCF-C728-B88F-352E-5F0D3DB93371}"/>
              </a:ext>
            </a:extLst>
          </p:cNvPr>
          <p:cNvCxnSpPr>
            <a:cxnSpLocks/>
            <a:stCxn id="45" idx="2"/>
          </p:cNvCxnSpPr>
          <p:nvPr/>
        </p:nvCxnSpPr>
        <p:spPr>
          <a:xfrm rot="16200000" flipH="1">
            <a:off x="1734492" y="1574026"/>
            <a:ext cx="332933" cy="538870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C8AE16E-7564-DEAE-6E2B-9ABB1B2A919C}"/>
              </a:ext>
            </a:extLst>
          </p:cNvPr>
          <p:cNvSpPr/>
          <p:nvPr/>
        </p:nvSpPr>
        <p:spPr>
          <a:xfrm>
            <a:off x="2236358" y="1942625"/>
            <a:ext cx="472908" cy="198521"/>
          </a:xfrm>
          <a:prstGeom prst="rect">
            <a:avLst/>
          </a:prstGeom>
          <a:noFill/>
          <a:ln w="3175"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6C799CE-3F15-884F-7A71-5A7F3D9E51D2}"/>
              </a:ext>
            </a:extLst>
          </p:cNvPr>
          <p:cNvSpPr/>
          <p:nvPr/>
        </p:nvSpPr>
        <p:spPr>
          <a:xfrm>
            <a:off x="2770494" y="1942625"/>
            <a:ext cx="1403683" cy="198521"/>
          </a:xfrm>
          <a:prstGeom prst="rect">
            <a:avLst/>
          </a:prstGeom>
          <a:noFill/>
          <a:ln w="3175"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cxnSp>
        <p:nvCxnSpPr>
          <p:cNvPr id="5" name="Скругленная соединительная линия 4">
            <a:extLst>
              <a:ext uri="{FF2B5EF4-FFF2-40B4-BE49-F238E27FC236}">
                <a16:creationId xmlns:a16="http://schemas.microsoft.com/office/drawing/2014/main" id="{BA8AC366-EBD4-2B89-BED1-EB0F4FCFA543}"/>
              </a:ext>
            </a:extLst>
          </p:cNvPr>
          <p:cNvCxnSpPr>
            <a:cxnSpLocks/>
            <a:stCxn id="47" idx="2"/>
          </p:cNvCxnSpPr>
          <p:nvPr/>
        </p:nvCxnSpPr>
        <p:spPr>
          <a:xfrm rot="5400000">
            <a:off x="3393735" y="1564531"/>
            <a:ext cx="332936" cy="30635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85E2A39-7527-1E7C-DF40-A7342CAD445D}"/>
              </a:ext>
            </a:extLst>
          </p:cNvPr>
          <p:cNvSpPr/>
          <p:nvPr/>
        </p:nvSpPr>
        <p:spPr>
          <a:xfrm>
            <a:off x="4267983" y="1942624"/>
            <a:ext cx="865487" cy="198521"/>
          </a:xfrm>
          <a:prstGeom prst="rect">
            <a:avLst/>
          </a:prstGeom>
          <a:noFill/>
          <a:ln w="3175"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cxnSp>
        <p:nvCxnSpPr>
          <p:cNvPr id="13" name="Скругленная соединительная линия 12">
            <a:extLst>
              <a:ext uri="{FF2B5EF4-FFF2-40B4-BE49-F238E27FC236}">
                <a16:creationId xmlns:a16="http://schemas.microsoft.com/office/drawing/2014/main" id="{7F8295F9-09CB-549D-7B1A-B272E7D8B508}"/>
              </a:ext>
            </a:extLst>
          </p:cNvPr>
          <p:cNvCxnSpPr>
            <a:cxnSpLocks/>
            <a:stCxn id="46" idx="2"/>
          </p:cNvCxnSpPr>
          <p:nvPr/>
        </p:nvCxnSpPr>
        <p:spPr>
          <a:xfrm rot="5400000">
            <a:off x="5352925" y="1440068"/>
            <a:ext cx="375858" cy="76386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75535740-116E-5D3D-2D9B-91DD413DFB38}"/>
              </a:ext>
            </a:extLst>
          </p:cNvPr>
          <p:cNvSpPr/>
          <p:nvPr/>
        </p:nvSpPr>
        <p:spPr>
          <a:xfrm>
            <a:off x="2238938" y="2256569"/>
            <a:ext cx="3243900" cy="853340"/>
          </a:xfrm>
          <a:prstGeom prst="rect">
            <a:avLst/>
          </a:prstGeom>
          <a:noFill/>
          <a:ln w="3175"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cxnSp>
        <p:nvCxnSpPr>
          <p:cNvPr id="17" name="Скругленная соединительная линия 16">
            <a:extLst>
              <a:ext uri="{FF2B5EF4-FFF2-40B4-BE49-F238E27FC236}">
                <a16:creationId xmlns:a16="http://schemas.microsoft.com/office/drawing/2014/main" id="{3CEF0BB9-AF6C-47E5-2739-090D0998FE94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1458697" y="2412425"/>
            <a:ext cx="772926" cy="23333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C9D55A8-5553-7219-DFC4-96FA50EBC971}"/>
              </a:ext>
            </a:extLst>
          </p:cNvPr>
          <p:cNvSpPr/>
          <p:nvPr/>
        </p:nvSpPr>
        <p:spPr>
          <a:xfrm>
            <a:off x="2231622" y="3213909"/>
            <a:ext cx="5977655" cy="233335"/>
          </a:xfrm>
          <a:prstGeom prst="rect">
            <a:avLst/>
          </a:prstGeom>
          <a:noFill/>
          <a:ln w="3175"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cxnSp>
        <p:nvCxnSpPr>
          <p:cNvPr id="21" name="Скругленная соединительная линия 20">
            <a:extLst>
              <a:ext uri="{FF2B5EF4-FFF2-40B4-BE49-F238E27FC236}">
                <a16:creationId xmlns:a16="http://schemas.microsoft.com/office/drawing/2014/main" id="{6FECB9F7-0FF3-86DE-C37F-EB40A49F04B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1293341" y="3330577"/>
            <a:ext cx="938281" cy="336349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EB2BE112-ECB7-3ADC-56CA-853A21D6F3AB}"/>
              </a:ext>
            </a:extLst>
          </p:cNvPr>
          <p:cNvSpPr/>
          <p:nvPr/>
        </p:nvSpPr>
        <p:spPr>
          <a:xfrm>
            <a:off x="2268420" y="3845336"/>
            <a:ext cx="5977656" cy="233336"/>
          </a:xfrm>
          <a:prstGeom prst="rect">
            <a:avLst/>
          </a:prstGeom>
          <a:noFill/>
          <a:ln w="3175"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cxnSp>
        <p:nvCxnSpPr>
          <p:cNvPr id="32" name="Скругленная соединительная линия 31">
            <a:extLst>
              <a:ext uri="{FF2B5EF4-FFF2-40B4-BE49-F238E27FC236}">
                <a16:creationId xmlns:a16="http://schemas.microsoft.com/office/drawing/2014/main" id="{49C9F733-CD52-B53F-1924-40C49612CF8F}"/>
              </a:ext>
            </a:extLst>
          </p:cNvPr>
          <p:cNvCxnSpPr>
            <a:cxnSpLocks/>
          </p:cNvCxnSpPr>
          <p:nvPr/>
        </p:nvCxnSpPr>
        <p:spPr>
          <a:xfrm flipV="1">
            <a:off x="1529394" y="3977914"/>
            <a:ext cx="739026" cy="43809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с двумя учесеченными противолежащими углами 5">
            <a:extLst>
              <a:ext uri="{FF2B5EF4-FFF2-40B4-BE49-F238E27FC236}">
                <a16:creationId xmlns:a16="http://schemas.microsoft.com/office/drawing/2014/main" id="{A862C0A5-5833-A511-9E7C-FC3C9A1F5FF2}"/>
              </a:ext>
            </a:extLst>
          </p:cNvPr>
          <p:cNvSpPr/>
          <p:nvPr/>
        </p:nvSpPr>
        <p:spPr>
          <a:xfrm>
            <a:off x="4601048" y="4417383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7" name="Google Shape;332;p28">
            <a:extLst>
              <a:ext uri="{FF2B5EF4-FFF2-40B4-BE49-F238E27FC236}">
                <a16:creationId xmlns:a16="http://schemas.microsoft.com/office/drawing/2014/main" id="{BFA146AB-A841-4123-21EB-90B794512EC8}"/>
              </a:ext>
            </a:extLst>
          </p:cNvPr>
          <p:cNvSpPr txBox="1"/>
          <p:nvPr/>
        </p:nvSpPr>
        <p:spPr>
          <a:xfrm>
            <a:off x="4838275" y="4514985"/>
            <a:ext cx="1138685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Http</a:t>
            </a:r>
            <a:r>
              <a:rPr lang="de-CH" sz="1200" b="1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Response</a:t>
            </a:r>
            <a:endParaRPr lang="de-CH" sz="7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2B1BA4-3983-98A3-A2F5-4603F145A15D}"/>
              </a:ext>
            </a:extLst>
          </p:cNvPr>
          <p:cNvSpPr txBox="1"/>
          <p:nvPr/>
        </p:nvSpPr>
        <p:spPr>
          <a:xfrm>
            <a:off x="4082252" y="4412284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9" name="Google Shape;331;p28">
            <a:extLst>
              <a:ext uri="{FF2B5EF4-FFF2-40B4-BE49-F238E27FC236}">
                <a16:creationId xmlns:a16="http://schemas.microsoft.com/office/drawing/2014/main" id="{EA4763C0-A93C-1DAA-0634-F4D30F70C329}"/>
              </a:ext>
            </a:extLst>
          </p:cNvPr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</a:t>
            </a: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26379616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997" y="1532661"/>
            <a:ext cx="1333025" cy="133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Ядро серверу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</a:t>
            </a: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endParaRPr sz="700" dirty="0"/>
          </a:p>
        </p:txBody>
      </p:sp>
      <p:pic>
        <p:nvPicPr>
          <p:cNvPr id="3" name="Google Shape;326;p28">
            <a:extLst>
              <a:ext uri="{FF2B5EF4-FFF2-40B4-BE49-F238E27FC236}">
                <a16:creationId xmlns:a16="http://schemas.microsoft.com/office/drawing/2014/main" id="{F0863EA3-2F57-578E-4AD3-583D93FF93B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997" y="3279314"/>
            <a:ext cx="1333025" cy="133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4B3365-946D-6C31-6849-4E609A9AC29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714022" y="1877009"/>
            <a:ext cx="865609" cy="69474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00A09D-5503-2387-3CF0-EBD7E193CCB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775109" y="3664113"/>
            <a:ext cx="743434" cy="56342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701BF97-1DF9-EEE9-8C0C-6D9EB8C33FE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3005948" y="2748727"/>
            <a:ext cx="584200" cy="539750"/>
          </a:xfrm>
          <a:prstGeom prst="rect">
            <a:avLst/>
          </a:prstGeom>
        </p:spPr>
      </p:pic>
      <p:cxnSp>
        <p:nvCxnSpPr>
          <p:cNvPr id="7" name="Скругленная соединительная линия 6">
            <a:extLst>
              <a:ext uri="{FF2B5EF4-FFF2-40B4-BE49-F238E27FC236}">
                <a16:creationId xmlns:a16="http://schemas.microsoft.com/office/drawing/2014/main" id="{6F2EED9E-50FE-938E-870E-C5D651602831}"/>
              </a:ext>
            </a:extLst>
          </p:cNvPr>
          <p:cNvCxnSpPr>
            <a:cxnSpLocks/>
            <a:stCxn id="4" idx="3"/>
            <a:endCxn id="2" idx="0"/>
          </p:cNvCxnSpPr>
          <p:nvPr/>
        </p:nvCxnSpPr>
        <p:spPr>
          <a:xfrm>
            <a:off x="2579631" y="2224380"/>
            <a:ext cx="718417" cy="52434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Скругленная соединительная линия 8">
            <a:extLst>
              <a:ext uri="{FF2B5EF4-FFF2-40B4-BE49-F238E27FC236}">
                <a16:creationId xmlns:a16="http://schemas.microsoft.com/office/drawing/2014/main" id="{E846F12E-0772-DACA-1A49-AB58A4E17147}"/>
              </a:ext>
            </a:extLst>
          </p:cNvPr>
          <p:cNvCxnSpPr>
            <a:cxnSpLocks/>
            <a:stCxn id="5" idx="3"/>
            <a:endCxn id="2" idx="2"/>
          </p:cNvCxnSpPr>
          <p:nvPr/>
        </p:nvCxnSpPr>
        <p:spPr>
          <a:xfrm flipV="1">
            <a:off x="2518543" y="3288477"/>
            <a:ext cx="779505" cy="65734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332;p28">
            <a:extLst>
              <a:ext uri="{FF2B5EF4-FFF2-40B4-BE49-F238E27FC236}">
                <a16:creationId xmlns:a16="http://schemas.microsoft.com/office/drawing/2014/main" id="{6A553AB5-E6E2-A55A-7D92-A4C2CDF89E0D}"/>
              </a:ext>
            </a:extLst>
          </p:cNvPr>
          <p:cNvSpPr txBox="1"/>
          <p:nvPr/>
        </p:nvSpPr>
        <p:spPr>
          <a:xfrm>
            <a:off x="5172680" y="2375752"/>
            <a:ext cx="1007002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Сервер</a:t>
            </a:r>
            <a:endParaRPr lang="de-CH" sz="700" dirty="0">
              <a:solidFill>
                <a:srgbClr val="7F7F7F"/>
              </a:solidFill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8A7C9276-0D8F-2A45-057B-3A5B820F7ED2}"/>
              </a:ext>
            </a:extLst>
          </p:cNvPr>
          <p:cNvSpPr/>
          <p:nvPr/>
        </p:nvSpPr>
        <p:spPr>
          <a:xfrm>
            <a:off x="5106838" y="1917209"/>
            <a:ext cx="1138686" cy="1138686"/>
          </a:xfrm>
          <a:prstGeom prst="ellipse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>
              <a:solidFill>
                <a:srgbClr val="7F7F7F"/>
              </a:solidFill>
            </a:endParaRPr>
          </a:p>
        </p:txBody>
      </p:sp>
      <p:cxnSp>
        <p:nvCxnSpPr>
          <p:cNvPr id="12" name="Скругленная соединительная линия 11">
            <a:extLst>
              <a:ext uri="{FF2B5EF4-FFF2-40B4-BE49-F238E27FC236}">
                <a16:creationId xmlns:a16="http://schemas.microsoft.com/office/drawing/2014/main" id="{0ECFA3E9-B061-6F12-08B4-0A13CB53880B}"/>
              </a:ext>
            </a:extLst>
          </p:cNvPr>
          <p:cNvCxnSpPr>
            <a:cxnSpLocks/>
            <a:stCxn id="2" idx="3"/>
            <a:endCxn id="8" idx="2"/>
          </p:cNvCxnSpPr>
          <p:nvPr/>
        </p:nvCxnSpPr>
        <p:spPr>
          <a:xfrm flipV="1">
            <a:off x="3590148" y="2486552"/>
            <a:ext cx="1516690" cy="53205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332;p28">
            <a:extLst>
              <a:ext uri="{FF2B5EF4-FFF2-40B4-BE49-F238E27FC236}">
                <a16:creationId xmlns:a16="http://schemas.microsoft.com/office/drawing/2014/main" id="{B5CA3978-C506-788E-D76D-6EF35005CEDB}"/>
              </a:ext>
            </a:extLst>
          </p:cNvPr>
          <p:cNvSpPr txBox="1"/>
          <p:nvPr/>
        </p:nvSpPr>
        <p:spPr>
          <a:xfrm>
            <a:off x="7177098" y="1140231"/>
            <a:ext cx="1072844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Об'єкт</a:t>
            </a:r>
            <a:endParaRPr lang="uk-UA" sz="1200" dirty="0">
              <a:solidFill>
                <a:srgbClr val="7F7F7F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dirty="0">
                <a:solidFill>
                  <a:srgbClr val="7F7F7F"/>
                </a:solidFill>
                <a:latin typeface="IBM Plex Mono Medium"/>
                <a:cs typeface="IBM Plex Mono Medium"/>
                <a:sym typeface="IBM Plex Mono Medium"/>
              </a:rPr>
              <a:t>запиту</a:t>
            </a:r>
            <a:endParaRPr lang="de-CH" sz="700" dirty="0">
              <a:solidFill>
                <a:srgbClr val="7F7F7F"/>
              </a:solidFill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80955065-8861-0E1B-BB0D-ED3EA554BF09}"/>
              </a:ext>
            </a:extLst>
          </p:cNvPr>
          <p:cNvSpPr/>
          <p:nvPr/>
        </p:nvSpPr>
        <p:spPr>
          <a:xfrm>
            <a:off x="7144177" y="792488"/>
            <a:ext cx="1138686" cy="1138686"/>
          </a:xfrm>
          <a:prstGeom prst="ellipse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>
              <a:solidFill>
                <a:srgbClr val="7F7F7F"/>
              </a:solidFill>
            </a:endParaRPr>
          </a:p>
        </p:txBody>
      </p:sp>
      <p:cxnSp>
        <p:nvCxnSpPr>
          <p:cNvPr id="13" name="Скругленная соединительная линия 12">
            <a:extLst>
              <a:ext uri="{FF2B5EF4-FFF2-40B4-BE49-F238E27FC236}">
                <a16:creationId xmlns:a16="http://schemas.microsoft.com/office/drawing/2014/main" id="{FD5345FF-DA1D-231E-E916-8BDD06500431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6245524" y="1361831"/>
            <a:ext cx="898653" cy="112472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332;p28">
            <a:extLst>
              <a:ext uri="{FF2B5EF4-FFF2-40B4-BE49-F238E27FC236}">
                <a16:creationId xmlns:a16="http://schemas.microsoft.com/office/drawing/2014/main" id="{949081DB-B75C-71B6-88A8-E5C7C64354F0}"/>
              </a:ext>
            </a:extLst>
          </p:cNvPr>
          <p:cNvSpPr txBox="1"/>
          <p:nvPr/>
        </p:nvSpPr>
        <p:spPr>
          <a:xfrm>
            <a:off x="6278445" y="3821397"/>
            <a:ext cx="1072844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Об'єкт</a:t>
            </a:r>
            <a:endParaRPr lang="uk-UA" sz="1200" dirty="0">
              <a:solidFill>
                <a:srgbClr val="7F7F7F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dirty="0">
                <a:solidFill>
                  <a:srgbClr val="7F7F7F"/>
                </a:solidFill>
                <a:latin typeface="IBM Plex Mono Medium"/>
                <a:cs typeface="IBM Plex Mono Medium"/>
                <a:sym typeface="IBM Plex Mono Medium"/>
              </a:rPr>
              <a:t>відповіді</a:t>
            </a:r>
            <a:endParaRPr lang="de-CH" sz="700" dirty="0">
              <a:solidFill>
                <a:srgbClr val="7F7F7F"/>
              </a:solidFill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A50052AD-494B-6F80-FA73-0B13399A74B0}"/>
              </a:ext>
            </a:extLst>
          </p:cNvPr>
          <p:cNvSpPr/>
          <p:nvPr/>
        </p:nvSpPr>
        <p:spPr>
          <a:xfrm>
            <a:off x="6245524" y="3473653"/>
            <a:ext cx="1138686" cy="1138686"/>
          </a:xfrm>
          <a:prstGeom prst="ellipse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>
              <a:solidFill>
                <a:srgbClr val="7F7F7F"/>
              </a:solidFill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513EB096-E5A4-6316-ADBD-60EF56D867BC}"/>
              </a:ext>
            </a:extLst>
          </p:cNvPr>
          <p:cNvSpPr/>
          <p:nvPr/>
        </p:nvSpPr>
        <p:spPr>
          <a:xfrm>
            <a:off x="7429978" y="2500517"/>
            <a:ext cx="1515614" cy="641306"/>
          </a:xfrm>
          <a:prstGeom prst="roundRect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8263D2-7962-CB39-A7CF-420D7541DFE7}"/>
              </a:ext>
            </a:extLst>
          </p:cNvPr>
          <p:cNvSpPr txBox="1"/>
          <p:nvPr/>
        </p:nvSpPr>
        <p:spPr>
          <a:xfrm>
            <a:off x="7565660" y="2667281"/>
            <a:ext cx="1244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dirty="0">
                <a:solidFill>
                  <a:srgbClr val="7F7F7F"/>
                </a:solidFill>
              </a:rPr>
              <a:t>Обробляємо</a:t>
            </a:r>
            <a:endParaRPr lang="ru-CH" dirty="0">
              <a:solidFill>
                <a:srgbClr val="7F7F7F"/>
              </a:solidFill>
            </a:endParaRPr>
          </a:p>
        </p:txBody>
      </p:sp>
      <p:cxnSp>
        <p:nvCxnSpPr>
          <p:cNvPr id="21" name="Скругленная соединительная линия 20">
            <a:extLst>
              <a:ext uri="{FF2B5EF4-FFF2-40B4-BE49-F238E27FC236}">
                <a16:creationId xmlns:a16="http://schemas.microsoft.com/office/drawing/2014/main" id="{64134217-7325-B8A2-E73C-70792DB0E0FF}"/>
              </a:ext>
            </a:extLst>
          </p:cNvPr>
          <p:cNvCxnSpPr>
            <a:cxnSpLocks/>
            <a:stCxn id="11" idx="4"/>
            <a:endCxn id="19" idx="0"/>
          </p:cNvCxnSpPr>
          <p:nvPr/>
        </p:nvCxnSpPr>
        <p:spPr>
          <a:xfrm rot="16200000" flipH="1">
            <a:off x="7665981" y="1978712"/>
            <a:ext cx="569343" cy="47426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Скругленная соединительная линия 25">
            <a:extLst>
              <a:ext uri="{FF2B5EF4-FFF2-40B4-BE49-F238E27FC236}">
                <a16:creationId xmlns:a16="http://schemas.microsoft.com/office/drawing/2014/main" id="{50B389CC-3439-012B-24E2-23FD861F99CD}"/>
              </a:ext>
            </a:extLst>
          </p:cNvPr>
          <p:cNvCxnSpPr>
            <a:cxnSpLocks/>
            <a:stCxn id="19" idx="2"/>
            <a:endCxn id="18" idx="6"/>
          </p:cNvCxnSpPr>
          <p:nvPr/>
        </p:nvCxnSpPr>
        <p:spPr>
          <a:xfrm rot="5400000">
            <a:off x="7335412" y="3190622"/>
            <a:ext cx="901173" cy="80357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Скругленная соединительная линия 13">
            <a:extLst>
              <a:ext uri="{FF2B5EF4-FFF2-40B4-BE49-F238E27FC236}">
                <a16:creationId xmlns:a16="http://schemas.microsoft.com/office/drawing/2014/main" id="{709063EF-5A93-991F-A32A-9FB8F318D728}"/>
              </a:ext>
            </a:extLst>
          </p:cNvPr>
          <p:cNvCxnSpPr>
            <a:cxnSpLocks/>
            <a:stCxn id="18" idx="0"/>
            <a:endCxn id="8" idx="5"/>
          </p:cNvCxnSpPr>
          <p:nvPr/>
        </p:nvCxnSpPr>
        <p:spPr>
          <a:xfrm rot="16200000" flipV="1">
            <a:off x="6154560" y="2813346"/>
            <a:ext cx="584515" cy="7361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Скругленная соединительная линия 14">
            <a:extLst>
              <a:ext uri="{FF2B5EF4-FFF2-40B4-BE49-F238E27FC236}">
                <a16:creationId xmlns:a16="http://schemas.microsoft.com/office/drawing/2014/main" id="{A1F1C0FA-4968-1CB1-977E-157ECCC01727}"/>
              </a:ext>
            </a:extLst>
          </p:cNvPr>
          <p:cNvCxnSpPr>
            <a:cxnSpLocks/>
            <a:stCxn id="8" idx="3"/>
          </p:cNvCxnSpPr>
          <p:nvPr/>
        </p:nvCxnSpPr>
        <p:spPr>
          <a:xfrm rot="5400000">
            <a:off x="4231429" y="2099656"/>
            <a:ext cx="252685" cy="183164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Скругленная соединительная линия 23">
            <a:extLst>
              <a:ext uri="{FF2B5EF4-FFF2-40B4-BE49-F238E27FC236}">
                <a16:creationId xmlns:a16="http://schemas.microsoft.com/office/drawing/2014/main" id="{91935B29-F35E-5AFC-0AF1-E534B2BA3D88}"/>
              </a:ext>
            </a:extLst>
          </p:cNvPr>
          <p:cNvCxnSpPr>
            <a:cxnSpLocks/>
            <a:stCxn id="2" idx="1"/>
            <a:endCxn id="4" idx="2"/>
          </p:cNvCxnSpPr>
          <p:nvPr/>
        </p:nvCxnSpPr>
        <p:spPr>
          <a:xfrm rot="10800000">
            <a:off x="2146828" y="2571750"/>
            <a:ext cx="859121" cy="44685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Скругленная соединительная линия 27">
            <a:extLst>
              <a:ext uri="{FF2B5EF4-FFF2-40B4-BE49-F238E27FC236}">
                <a16:creationId xmlns:a16="http://schemas.microsoft.com/office/drawing/2014/main" id="{43E56FC0-D3E2-5F8B-F79C-4B756E634D6B}"/>
              </a:ext>
            </a:extLst>
          </p:cNvPr>
          <p:cNvCxnSpPr>
            <a:cxnSpLocks/>
            <a:stCxn id="2" idx="1"/>
            <a:endCxn id="5" idx="0"/>
          </p:cNvCxnSpPr>
          <p:nvPr/>
        </p:nvCxnSpPr>
        <p:spPr>
          <a:xfrm rot="10800000" flipV="1">
            <a:off x="2146826" y="3018601"/>
            <a:ext cx="859122" cy="645511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с двумя учесеченными противолежащими углами 15">
            <a:extLst>
              <a:ext uri="{FF2B5EF4-FFF2-40B4-BE49-F238E27FC236}">
                <a16:creationId xmlns:a16="http://schemas.microsoft.com/office/drawing/2014/main" id="{848369CE-0B2F-FD76-B986-3C372058F018}"/>
              </a:ext>
            </a:extLst>
          </p:cNvPr>
          <p:cNvSpPr/>
          <p:nvPr/>
        </p:nvSpPr>
        <p:spPr>
          <a:xfrm>
            <a:off x="3981517" y="1431642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29" name="Google Shape;332;p28">
            <a:extLst>
              <a:ext uri="{FF2B5EF4-FFF2-40B4-BE49-F238E27FC236}">
                <a16:creationId xmlns:a16="http://schemas.microsoft.com/office/drawing/2014/main" id="{5B2DD1F5-C5FA-E83C-048D-988C1A679DE4}"/>
              </a:ext>
            </a:extLst>
          </p:cNvPr>
          <p:cNvSpPr txBox="1"/>
          <p:nvPr/>
        </p:nvSpPr>
        <p:spPr>
          <a:xfrm>
            <a:off x="4266594" y="1528721"/>
            <a:ext cx="1007002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Http</a:t>
            </a:r>
            <a:r>
              <a:rPr lang="de-CH" sz="1200" b="1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Server</a:t>
            </a:r>
            <a:endParaRPr lang="de-CH" sz="700" b="1" dirty="0">
              <a:solidFill>
                <a:schemeClr val="tx1"/>
              </a:solidFill>
            </a:endParaRPr>
          </a:p>
        </p:txBody>
      </p:sp>
      <p:sp>
        <p:nvSpPr>
          <p:cNvPr id="30" name="Прямоугольник с двумя учесеченными противолежащими углами 29">
            <a:extLst>
              <a:ext uri="{FF2B5EF4-FFF2-40B4-BE49-F238E27FC236}">
                <a16:creationId xmlns:a16="http://schemas.microsoft.com/office/drawing/2014/main" id="{3D3B1441-9564-8023-255B-793C82D5497B}"/>
              </a:ext>
            </a:extLst>
          </p:cNvPr>
          <p:cNvSpPr/>
          <p:nvPr/>
        </p:nvSpPr>
        <p:spPr>
          <a:xfrm>
            <a:off x="5685560" y="417583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31" name="Google Shape;332;p28">
            <a:extLst>
              <a:ext uri="{FF2B5EF4-FFF2-40B4-BE49-F238E27FC236}">
                <a16:creationId xmlns:a16="http://schemas.microsoft.com/office/drawing/2014/main" id="{B0374FD1-9B81-88A6-CC3A-DBABF85EA232}"/>
              </a:ext>
            </a:extLst>
          </p:cNvPr>
          <p:cNvSpPr txBox="1"/>
          <p:nvPr/>
        </p:nvSpPr>
        <p:spPr>
          <a:xfrm>
            <a:off x="5922787" y="515185"/>
            <a:ext cx="1138685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Http</a:t>
            </a:r>
            <a:r>
              <a:rPr lang="de-CH" sz="1200" b="1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Request</a:t>
            </a:r>
            <a:endParaRPr lang="de-CH" sz="700" b="1" dirty="0">
              <a:solidFill>
                <a:schemeClr val="tx1"/>
              </a:solidFill>
            </a:endParaRPr>
          </a:p>
        </p:txBody>
      </p:sp>
      <p:sp>
        <p:nvSpPr>
          <p:cNvPr id="36" name="Прямоугольник с двумя учесеченными противолежащими углами 35">
            <a:extLst>
              <a:ext uri="{FF2B5EF4-FFF2-40B4-BE49-F238E27FC236}">
                <a16:creationId xmlns:a16="http://schemas.microsoft.com/office/drawing/2014/main" id="{28E43C9B-C4FA-994B-DE93-0CDEEBDDF668}"/>
              </a:ext>
            </a:extLst>
          </p:cNvPr>
          <p:cNvSpPr/>
          <p:nvPr/>
        </p:nvSpPr>
        <p:spPr>
          <a:xfrm>
            <a:off x="4601048" y="4417383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37" name="Google Shape;332;p28">
            <a:extLst>
              <a:ext uri="{FF2B5EF4-FFF2-40B4-BE49-F238E27FC236}">
                <a16:creationId xmlns:a16="http://schemas.microsoft.com/office/drawing/2014/main" id="{D8A8B1CB-A6B0-68F4-79C9-657E09D62256}"/>
              </a:ext>
            </a:extLst>
          </p:cNvPr>
          <p:cNvSpPr txBox="1"/>
          <p:nvPr/>
        </p:nvSpPr>
        <p:spPr>
          <a:xfrm>
            <a:off x="4838275" y="4514985"/>
            <a:ext cx="1138685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Http</a:t>
            </a:r>
            <a:r>
              <a:rPr lang="de-CH" sz="1200" b="1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Response</a:t>
            </a:r>
            <a:endParaRPr lang="de-CH" sz="700" b="1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FD47F3-66DF-395F-8C67-CD084C470AE5}"/>
              </a:ext>
            </a:extLst>
          </p:cNvPr>
          <p:cNvSpPr txBox="1"/>
          <p:nvPr/>
        </p:nvSpPr>
        <p:spPr>
          <a:xfrm>
            <a:off x="4082252" y="4412284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0ACCD0-BFAB-1FAB-A21D-047793CCA129}"/>
              </a:ext>
            </a:extLst>
          </p:cNvPr>
          <p:cNvSpPr txBox="1"/>
          <p:nvPr/>
        </p:nvSpPr>
        <p:spPr>
          <a:xfrm>
            <a:off x="5158921" y="391477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</p:spTree>
    <p:extLst>
      <p:ext uri="{BB962C8B-B14F-4D97-AF65-F5344CB8AC3E}">
        <p14:creationId xmlns:p14="http://schemas.microsoft.com/office/powerpoint/2010/main" val="22984315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997" y="1532661"/>
            <a:ext cx="1333025" cy="133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Ядро серверу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</a:t>
            </a: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endParaRPr sz="700" dirty="0"/>
          </a:p>
        </p:txBody>
      </p:sp>
      <p:pic>
        <p:nvPicPr>
          <p:cNvPr id="3" name="Google Shape;326;p28">
            <a:extLst>
              <a:ext uri="{FF2B5EF4-FFF2-40B4-BE49-F238E27FC236}">
                <a16:creationId xmlns:a16="http://schemas.microsoft.com/office/drawing/2014/main" id="{F0863EA3-2F57-578E-4AD3-583D93FF93B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997" y="3279314"/>
            <a:ext cx="1333025" cy="133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4B3365-946D-6C31-6849-4E609A9AC29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714022" y="1877009"/>
            <a:ext cx="865609" cy="69474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00A09D-5503-2387-3CF0-EBD7E193CCB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775109" y="3664113"/>
            <a:ext cx="743434" cy="56342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701BF97-1DF9-EEE9-8C0C-6D9EB8C33FE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3005948" y="2748727"/>
            <a:ext cx="584200" cy="539750"/>
          </a:xfrm>
          <a:prstGeom prst="rect">
            <a:avLst/>
          </a:prstGeom>
        </p:spPr>
      </p:pic>
      <p:cxnSp>
        <p:nvCxnSpPr>
          <p:cNvPr id="7" name="Скругленная соединительная линия 6">
            <a:extLst>
              <a:ext uri="{FF2B5EF4-FFF2-40B4-BE49-F238E27FC236}">
                <a16:creationId xmlns:a16="http://schemas.microsoft.com/office/drawing/2014/main" id="{6F2EED9E-50FE-938E-870E-C5D651602831}"/>
              </a:ext>
            </a:extLst>
          </p:cNvPr>
          <p:cNvCxnSpPr>
            <a:cxnSpLocks/>
            <a:stCxn id="4" idx="3"/>
            <a:endCxn id="2" idx="0"/>
          </p:cNvCxnSpPr>
          <p:nvPr/>
        </p:nvCxnSpPr>
        <p:spPr>
          <a:xfrm>
            <a:off x="2579631" y="2224380"/>
            <a:ext cx="718417" cy="52434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Скругленная соединительная линия 8">
            <a:extLst>
              <a:ext uri="{FF2B5EF4-FFF2-40B4-BE49-F238E27FC236}">
                <a16:creationId xmlns:a16="http://schemas.microsoft.com/office/drawing/2014/main" id="{E846F12E-0772-DACA-1A49-AB58A4E17147}"/>
              </a:ext>
            </a:extLst>
          </p:cNvPr>
          <p:cNvCxnSpPr>
            <a:cxnSpLocks/>
            <a:stCxn id="5" idx="3"/>
            <a:endCxn id="2" idx="2"/>
          </p:cNvCxnSpPr>
          <p:nvPr/>
        </p:nvCxnSpPr>
        <p:spPr>
          <a:xfrm flipV="1">
            <a:off x="2518543" y="3288477"/>
            <a:ext cx="779505" cy="65734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332;p28">
            <a:extLst>
              <a:ext uri="{FF2B5EF4-FFF2-40B4-BE49-F238E27FC236}">
                <a16:creationId xmlns:a16="http://schemas.microsoft.com/office/drawing/2014/main" id="{6A553AB5-E6E2-A55A-7D92-A4C2CDF89E0D}"/>
              </a:ext>
            </a:extLst>
          </p:cNvPr>
          <p:cNvSpPr txBox="1"/>
          <p:nvPr/>
        </p:nvSpPr>
        <p:spPr>
          <a:xfrm>
            <a:off x="5172680" y="2375752"/>
            <a:ext cx="1007002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Сервер</a:t>
            </a:r>
            <a:endParaRPr lang="de-CH" sz="700" dirty="0">
              <a:solidFill>
                <a:srgbClr val="7F7F7F"/>
              </a:solidFill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8A7C9276-0D8F-2A45-057B-3A5B820F7ED2}"/>
              </a:ext>
            </a:extLst>
          </p:cNvPr>
          <p:cNvSpPr/>
          <p:nvPr/>
        </p:nvSpPr>
        <p:spPr>
          <a:xfrm>
            <a:off x="5106838" y="1917209"/>
            <a:ext cx="1138686" cy="1138686"/>
          </a:xfrm>
          <a:prstGeom prst="ellipse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>
              <a:solidFill>
                <a:srgbClr val="7F7F7F"/>
              </a:solidFill>
            </a:endParaRPr>
          </a:p>
        </p:txBody>
      </p:sp>
      <p:cxnSp>
        <p:nvCxnSpPr>
          <p:cNvPr id="12" name="Скругленная соединительная линия 11">
            <a:extLst>
              <a:ext uri="{FF2B5EF4-FFF2-40B4-BE49-F238E27FC236}">
                <a16:creationId xmlns:a16="http://schemas.microsoft.com/office/drawing/2014/main" id="{0ECFA3E9-B061-6F12-08B4-0A13CB53880B}"/>
              </a:ext>
            </a:extLst>
          </p:cNvPr>
          <p:cNvCxnSpPr>
            <a:cxnSpLocks/>
            <a:stCxn id="2" idx="3"/>
            <a:endCxn id="8" idx="2"/>
          </p:cNvCxnSpPr>
          <p:nvPr/>
        </p:nvCxnSpPr>
        <p:spPr>
          <a:xfrm flipV="1">
            <a:off x="3590148" y="2486552"/>
            <a:ext cx="1516690" cy="53205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332;p28">
            <a:extLst>
              <a:ext uri="{FF2B5EF4-FFF2-40B4-BE49-F238E27FC236}">
                <a16:creationId xmlns:a16="http://schemas.microsoft.com/office/drawing/2014/main" id="{B5CA3978-C506-788E-D76D-6EF35005CEDB}"/>
              </a:ext>
            </a:extLst>
          </p:cNvPr>
          <p:cNvSpPr txBox="1"/>
          <p:nvPr/>
        </p:nvSpPr>
        <p:spPr>
          <a:xfrm>
            <a:off x="7177098" y="1140231"/>
            <a:ext cx="1072844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Об'єкт</a:t>
            </a:r>
            <a:endParaRPr lang="uk-UA" sz="1200" dirty="0">
              <a:solidFill>
                <a:srgbClr val="7F7F7F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dirty="0">
                <a:solidFill>
                  <a:srgbClr val="7F7F7F"/>
                </a:solidFill>
                <a:latin typeface="IBM Plex Mono Medium"/>
                <a:cs typeface="IBM Plex Mono Medium"/>
                <a:sym typeface="IBM Plex Mono Medium"/>
              </a:rPr>
              <a:t>запиту</a:t>
            </a:r>
            <a:endParaRPr lang="de-CH" sz="700" dirty="0">
              <a:solidFill>
                <a:srgbClr val="7F7F7F"/>
              </a:solidFill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80955065-8861-0E1B-BB0D-ED3EA554BF09}"/>
              </a:ext>
            </a:extLst>
          </p:cNvPr>
          <p:cNvSpPr/>
          <p:nvPr/>
        </p:nvSpPr>
        <p:spPr>
          <a:xfrm>
            <a:off x="7144177" y="792488"/>
            <a:ext cx="1138686" cy="1138686"/>
          </a:xfrm>
          <a:prstGeom prst="ellipse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>
              <a:solidFill>
                <a:srgbClr val="7F7F7F"/>
              </a:solidFill>
            </a:endParaRPr>
          </a:p>
        </p:txBody>
      </p:sp>
      <p:cxnSp>
        <p:nvCxnSpPr>
          <p:cNvPr id="13" name="Скругленная соединительная линия 12">
            <a:extLst>
              <a:ext uri="{FF2B5EF4-FFF2-40B4-BE49-F238E27FC236}">
                <a16:creationId xmlns:a16="http://schemas.microsoft.com/office/drawing/2014/main" id="{FD5345FF-DA1D-231E-E916-8BDD06500431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6245524" y="1361831"/>
            <a:ext cx="898653" cy="112472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332;p28">
            <a:extLst>
              <a:ext uri="{FF2B5EF4-FFF2-40B4-BE49-F238E27FC236}">
                <a16:creationId xmlns:a16="http://schemas.microsoft.com/office/drawing/2014/main" id="{949081DB-B75C-71B6-88A8-E5C7C64354F0}"/>
              </a:ext>
            </a:extLst>
          </p:cNvPr>
          <p:cNvSpPr txBox="1"/>
          <p:nvPr/>
        </p:nvSpPr>
        <p:spPr>
          <a:xfrm>
            <a:off x="6278445" y="3821397"/>
            <a:ext cx="1072844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Об'єкт</a:t>
            </a:r>
            <a:endParaRPr lang="uk-UA" sz="1200" dirty="0">
              <a:solidFill>
                <a:srgbClr val="7F7F7F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dirty="0">
                <a:solidFill>
                  <a:srgbClr val="7F7F7F"/>
                </a:solidFill>
                <a:latin typeface="IBM Plex Mono Medium"/>
                <a:cs typeface="IBM Plex Mono Medium"/>
                <a:sym typeface="IBM Plex Mono Medium"/>
              </a:rPr>
              <a:t>відповіді</a:t>
            </a:r>
            <a:endParaRPr lang="de-CH" sz="700" dirty="0">
              <a:solidFill>
                <a:srgbClr val="7F7F7F"/>
              </a:solidFill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A50052AD-494B-6F80-FA73-0B13399A74B0}"/>
              </a:ext>
            </a:extLst>
          </p:cNvPr>
          <p:cNvSpPr/>
          <p:nvPr/>
        </p:nvSpPr>
        <p:spPr>
          <a:xfrm>
            <a:off x="6245524" y="3473653"/>
            <a:ext cx="1138686" cy="1138686"/>
          </a:xfrm>
          <a:prstGeom prst="ellipse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>
              <a:solidFill>
                <a:srgbClr val="7F7F7F"/>
              </a:solidFill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513EB096-E5A4-6316-ADBD-60EF56D867BC}"/>
              </a:ext>
            </a:extLst>
          </p:cNvPr>
          <p:cNvSpPr/>
          <p:nvPr/>
        </p:nvSpPr>
        <p:spPr>
          <a:xfrm>
            <a:off x="7429978" y="2500517"/>
            <a:ext cx="1515614" cy="641306"/>
          </a:xfrm>
          <a:prstGeom prst="roundRect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8263D2-7962-CB39-A7CF-420D7541DFE7}"/>
              </a:ext>
            </a:extLst>
          </p:cNvPr>
          <p:cNvSpPr txBox="1"/>
          <p:nvPr/>
        </p:nvSpPr>
        <p:spPr>
          <a:xfrm>
            <a:off x="7565660" y="2667281"/>
            <a:ext cx="1244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dirty="0">
                <a:solidFill>
                  <a:srgbClr val="7F7F7F"/>
                </a:solidFill>
              </a:rPr>
              <a:t>Обробляємо</a:t>
            </a:r>
            <a:endParaRPr lang="ru-CH" dirty="0">
              <a:solidFill>
                <a:srgbClr val="7F7F7F"/>
              </a:solidFill>
            </a:endParaRPr>
          </a:p>
        </p:txBody>
      </p:sp>
      <p:cxnSp>
        <p:nvCxnSpPr>
          <p:cNvPr id="21" name="Скругленная соединительная линия 20">
            <a:extLst>
              <a:ext uri="{FF2B5EF4-FFF2-40B4-BE49-F238E27FC236}">
                <a16:creationId xmlns:a16="http://schemas.microsoft.com/office/drawing/2014/main" id="{64134217-7325-B8A2-E73C-70792DB0E0FF}"/>
              </a:ext>
            </a:extLst>
          </p:cNvPr>
          <p:cNvCxnSpPr>
            <a:cxnSpLocks/>
            <a:stCxn id="11" idx="4"/>
            <a:endCxn id="19" idx="0"/>
          </p:cNvCxnSpPr>
          <p:nvPr/>
        </p:nvCxnSpPr>
        <p:spPr>
          <a:xfrm rot="16200000" flipH="1">
            <a:off x="7665981" y="1978712"/>
            <a:ext cx="569343" cy="47426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Скругленная соединительная линия 25">
            <a:extLst>
              <a:ext uri="{FF2B5EF4-FFF2-40B4-BE49-F238E27FC236}">
                <a16:creationId xmlns:a16="http://schemas.microsoft.com/office/drawing/2014/main" id="{50B389CC-3439-012B-24E2-23FD861F99CD}"/>
              </a:ext>
            </a:extLst>
          </p:cNvPr>
          <p:cNvCxnSpPr>
            <a:cxnSpLocks/>
            <a:stCxn id="19" idx="2"/>
            <a:endCxn id="18" idx="6"/>
          </p:cNvCxnSpPr>
          <p:nvPr/>
        </p:nvCxnSpPr>
        <p:spPr>
          <a:xfrm rot="5400000">
            <a:off x="7335412" y="3190622"/>
            <a:ext cx="901173" cy="80357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Скругленная соединительная линия 13">
            <a:extLst>
              <a:ext uri="{FF2B5EF4-FFF2-40B4-BE49-F238E27FC236}">
                <a16:creationId xmlns:a16="http://schemas.microsoft.com/office/drawing/2014/main" id="{709063EF-5A93-991F-A32A-9FB8F318D728}"/>
              </a:ext>
            </a:extLst>
          </p:cNvPr>
          <p:cNvCxnSpPr>
            <a:cxnSpLocks/>
            <a:stCxn id="18" idx="0"/>
            <a:endCxn id="8" idx="5"/>
          </p:cNvCxnSpPr>
          <p:nvPr/>
        </p:nvCxnSpPr>
        <p:spPr>
          <a:xfrm rot="16200000" flipV="1">
            <a:off x="6154560" y="2813346"/>
            <a:ext cx="584515" cy="7361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Скругленная соединительная линия 14">
            <a:extLst>
              <a:ext uri="{FF2B5EF4-FFF2-40B4-BE49-F238E27FC236}">
                <a16:creationId xmlns:a16="http://schemas.microsoft.com/office/drawing/2014/main" id="{A1F1C0FA-4968-1CB1-977E-157ECCC01727}"/>
              </a:ext>
            </a:extLst>
          </p:cNvPr>
          <p:cNvCxnSpPr>
            <a:cxnSpLocks/>
            <a:stCxn id="8" idx="3"/>
          </p:cNvCxnSpPr>
          <p:nvPr/>
        </p:nvCxnSpPr>
        <p:spPr>
          <a:xfrm rot="5400000">
            <a:off x="4231429" y="2099656"/>
            <a:ext cx="252685" cy="183164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Скругленная соединительная линия 23">
            <a:extLst>
              <a:ext uri="{FF2B5EF4-FFF2-40B4-BE49-F238E27FC236}">
                <a16:creationId xmlns:a16="http://schemas.microsoft.com/office/drawing/2014/main" id="{91935B29-F35E-5AFC-0AF1-E534B2BA3D88}"/>
              </a:ext>
            </a:extLst>
          </p:cNvPr>
          <p:cNvCxnSpPr>
            <a:cxnSpLocks/>
            <a:stCxn id="2" idx="1"/>
            <a:endCxn id="4" idx="2"/>
          </p:cNvCxnSpPr>
          <p:nvPr/>
        </p:nvCxnSpPr>
        <p:spPr>
          <a:xfrm rot="10800000">
            <a:off x="2146828" y="2571750"/>
            <a:ext cx="859121" cy="44685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Скругленная соединительная линия 27">
            <a:extLst>
              <a:ext uri="{FF2B5EF4-FFF2-40B4-BE49-F238E27FC236}">
                <a16:creationId xmlns:a16="http://schemas.microsoft.com/office/drawing/2014/main" id="{43E56FC0-D3E2-5F8B-F79C-4B756E634D6B}"/>
              </a:ext>
            </a:extLst>
          </p:cNvPr>
          <p:cNvCxnSpPr>
            <a:cxnSpLocks/>
            <a:stCxn id="2" idx="1"/>
            <a:endCxn id="5" idx="0"/>
          </p:cNvCxnSpPr>
          <p:nvPr/>
        </p:nvCxnSpPr>
        <p:spPr>
          <a:xfrm rot="10800000" flipV="1">
            <a:off x="2146826" y="3018601"/>
            <a:ext cx="859122" cy="645511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с двумя учесеченными противолежащими углами 15">
            <a:extLst>
              <a:ext uri="{FF2B5EF4-FFF2-40B4-BE49-F238E27FC236}">
                <a16:creationId xmlns:a16="http://schemas.microsoft.com/office/drawing/2014/main" id="{848369CE-0B2F-FD76-B986-3C372058F018}"/>
              </a:ext>
            </a:extLst>
          </p:cNvPr>
          <p:cNvSpPr/>
          <p:nvPr/>
        </p:nvSpPr>
        <p:spPr>
          <a:xfrm>
            <a:off x="3981517" y="1431642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29" name="Google Shape;332;p28">
            <a:extLst>
              <a:ext uri="{FF2B5EF4-FFF2-40B4-BE49-F238E27FC236}">
                <a16:creationId xmlns:a16="http://schemas.microsoft.com/office/drawing/2014/main" id="{5B2DD1F5-C5FA-E83C-048D-988C1A679DE4}"/>
              </a:ext>
            </a:extLst>
          </p:cNvPr>
          <p:cNvSpPr txBox="1"/>
          <p:nvPr/>
        </p:nvSpPr>
        <p:spPr>
          <a:xfrm>
            <a:off x="4266594" y="1528721"/>
            <a:ext cx="1007002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Http</a:t>
            </a:r>
            <a:r>
              <a:rPr lang="de-CH" sz="1200" b="1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Server</a:t>
            </a:r>
            <a:endParaRPr lang="de-CH" sz="700" b="1" dirty="0">
              <a:solidFill>
                <a:schemeClr val="tx1"/>
              </a:solidFill>
            </a:endParaRPr>
          </a:p>
        </p:txBody>
      </p:sp>
      <p:sp>
        <p:nvSpPr>
          <p:cNvPr id="30" name="Прямоугольник с двумя учесеченными противолежащими углами 29">
            <a:extLst>
              <a:ext uri="{FF2B5EF4-FFF2-40B4-BE49-F238E27FC236}">
                <a16:creationId xmlns:a16="http://schemas.microsoft.com/office/drawing/2014/main" id="{3D3B1441-9564-8023-255B-793C82D5497B}"/>
              </a:ext>
            </a:extLst>
          </p:cNvPr>
          <p:cNvSpPr/>
          <p:nvPr/>
        </p:nvSpPr>
        <p:spPr>
          <a:xfrm>
            <a:off x="5685560" y="417583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31" name="Google Shape;332;p28">
            <a:extLst>
              <a:ext uri="{FF2B5EF4-FFF2-40B4-BE49-F238E27FC236}">
                <a16:creationId xmlns:a16="http://schemas.microsoft.com/office/drawing/2014/main" id="{B0374FD1-9B81-88A6-CC3A-DBABF85EA232}"/>
              </a:ext>
            </a:extLst>
          </p:cNvPr>
          <p:cNvSpPr txBox="1"/>
          <p:nvPr/>
        </p:nvSpPr>
        <p:spPr>
          <a:xfrm>
            <a:off x="5922787" y="515185"/>
            <a:ext cx="1138685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Http</a:t>
            </a:r>
            <a:r>
              <a:rPr lang="de-CH" sz="1200" b="1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Request</a:t>
            </a:r>
            <a:endParaRPr lang="de-CH" sz="700" b="1" dirty="0">
              <a:solidFill>
                <a:schemeClr val="tx1"/>
              </a:solidFill>
            </a:endParaRPr>
          </a:p>
        </p:txBody>
      </p:sp>
      <p:sp>
        <p:nvSpPr>
          <p:cNvPr id="36" name="Прямоугольник с двумя учесеченными противолежащими углами 35">
            <a:extLst>
              <a:ext uri="{FF2B5EF4-FFF2-40B4-BE49-F238E27FC236}">
                <a16:creationId xmlns:a16="http://schemas.microsoft.com/office/drawing/2014/main" id="{28E43C9B-C4FA-994B-DE93-0CDEEBDDF668}"/>
              </a:ext>
            </a:extLst>
          </p:cNvPr>
          <p:cNvSpPr/>
          <p:nvPr/>
        </p:nvSpPr>
        <p:spPr>
          <a:xfrm>
            <a:off x="4601048" y="4417383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37" name="Google Shape;332;p28">
            <a:extLst>
              <a:ext uri="{FF2B5EF4-FFF2-40B4-BE49-F238E27FC236}">
                <a16:creationId xmlns:a16="http://schemas.microsoft.com/office/drawing/2014/main" id="{D8A8B1CB-A6B0-68F4-79C9-657E09D62256}"/>
              </a:ext>
            </a:extLst>
          </p:cNvPr>
          <p:cNvSpPr txBox="1"/>
          <p:nvPr/>
        </p:nvSpPr>
        <p:spPr>
          <a:xfrm>
            <a:off x="4838275" y="4514985"/>
            <a:ext cx="1138685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Http</a:t>
            </a:r>
            <a:r>
              <a:rPr lang="de-CH" sz="1200" b="1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Response</a:t>
            </a:r>
            <a:endParaRPr lang="de-CH" sz="700" b="1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FD47F3-66DF-395F-8C67-CD084C470AE5}"/>
              </a:ext>
            </a:extLst>
          </p:cNvPr>
          <p:cNvSpPr txBox="1"/>
          <p:nvPr/>
        </p:nvSpPr>
        <p:spPr>
          <a:xfrm>
            <a:off x="4082252" y="4412284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0ACCD0-BFAB-1FAB-A21D-047793CCA129}"/>
              </a:ext>
            </a:extLst>
          </p:cNvPr>
          <p:cNvSpPr txBox="1"/>
          <p:nvPr/>
        </p:nvSpPr>
        <p:spPr>
          <a:xfrm>
            <a:off x="5158921" y="391477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1A58E79C-3CE4-C04C-6432-BDBC669E0E72}"/>
              </a:ext>
            </a:extLst>
          </p:cNvPr>
          <p:cNvCxnSpPr/>
          <p:nvPr/>
        </p:nvCxnSpPr>
        <p:spPr>
          <a:xfrm flipV="1">
            <a:off x="6740665" y="1931173"/>
            <a:ext cx="523529" cy="1043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6AD2CF79-0F0C-1E93-77E9-A7FCCA93CC4A}"/>
              </a:ext>
            </a:extLst>
          </p:cNvPr>
          <p:cNvCxnSpPr>
            <a:cxnSpLocks/>
          </p:cNvCxnSpPr>
          <p:nvPr/>
        </p:nvCxnSpPr>
        <p:spPr>
          <a:xfrm flipH="1" flipV="1">
            <a:off x="8282863" y="1853506"/>
            <a:ext cx="527048" cy="522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801A61C4-8C38-3256-9A4F-DF91B6CD0883}"/>
              </a:ext>
            </a:extLst>
          </p:cNvPr>
          <p:cNvCxnSpPr>
            <a:cxnSpLocks/>
          </p:cNvCxnSpPr>
          <p:nvPr/>
        </p:nvCxnSpPr>
        <p:spPr>
          <a:xfrm flipH="1">
            <a:off x="7905919" y="202301"/>
            <a:ext cx="121380" cy="469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E1760887-641F-D2CA-6646-5EAF847457CA}"/>
              </a:ext>
            </a:extLst>
          </p:cNvPr>
          <p:cNvCxnSpPr>
            <a:cxnSpLocks/>
          </p:cNvCxnSpPr>
          <p:nvPr/>
        </p:nvCxnSpPr>
        <p:spPr>
          <a:xfrm flipH="1">
            <a:off x="8407625" y="839447"/>
            <a:ext cx="469338" cy="26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CE16F61A-3DB2-3F34-D4A1-27B9658BE5F9}"/>
              </a:ext>
            </a:extLst>
          </p:cNvPr>
          <p:cNvCxnSpPr>
            <a:cxnSpLocks/>
          </p:cNvCxnSpPr>
          <p:nvPr/>
        </p:nvCxnSpPr>
        <p:spPr>
          <a:xfrm>
            <a:off x="5976960" y="1100504"/>
            <a:ext cx="9983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46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997" y="1532661"/>
            <a:ext cx="1333025" cy="133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Ядро серверу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</a:t>
            </a: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endParaRPr sz="700" dirty="0"/>
          </a:p>
        </p:txBody>
      </p:sp>
      <p:pic>
        <p:nvPicPr>
          <p:cNvPr id="3" name="Google Shape;326;p28">
            <a:extLst>
              <a:ext uri="{FF2B5EF4-FFF2-40B4-BE49-F238E27FC236}">
                <a16:creationId xmlns:a16="http://schemas.microsoft.com/office/drawing/2014/main" id="{F0863EA3-2F57-578E-4AD3-583D93FF93B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997" y="3279314"/>
            <a:ext cx="1333025" cy="133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4B3365-946D-6C31-6849-4E609A9AC29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714022" y="1877009"/>
            <a:ext cx="865609" cy="69474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00A09D-5503-2387-3CF0-EBD7E193CCB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775109" y="3664113"/>
            <a:ext cx="743434" cy="56342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701BF97-1DF9-EEE9-8C0C-6D9EB8C33FE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3005948" y="2748727"/>
            <a:ext cx="584200" cy="539750"/>
          </a:xfrm>
          <a:prstGeom prst="rect">
            <a:avLst/>
          </a:prstGeom>
        </p:spPr>
      </p:pic>
      <p:cxnSp>
        <p:nvCxnSpPr>
          <p:cNvPr id="7" name="Скругленная соединительная линия 6">
            <a:extLst>
              <a:ext uri="{FF2B5EF4-FFF2-40B4-BE49-F238E27FC236}">
                <a16:creationId xmlns:a16="http://schemas.microsoft.com/office/drawing/2014/main" id="{6F2EED9E-50FE-938E-870E-C5D651602831}"/>
              </a:ext>
            </a:extLst>
          </p:cNvPr>
          <p:cNvCxnSpPr>
            <a:cxnSpLocks/>
            <a:stCxn id="4" idx="3"/>
            <a:endCxn id="2" idx="0"/>
          </p:cNvCxnSpPr>
          <p:nvPr/>
        </p:nvCxnSpPr>
        <p:spPr>
          <a:xfrm>
            <a:off x="2579631" y="2224380"/>
            <a:ext cx="718417" cy="52434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Скругленная соединительная линия 8">
            <a:extLst>
              <a:ext uri="{FF2B5EF4-FFF2-40B4-BE49-F238E27FC236}">
                <a16:creationId xmlns:a16="http://schemas.microsoft.com/office/drawing/2014/main" id="{E846F12E-0772-DACA-1A49-AB58A4E17147}"/>
              </a:ext>
            </a:extLst>
          </p:cNvPr>
          <p:cNvCxnSpPr>
            <a:cxnSpLocks/>
            <a:stCxn id="5" idx="3"/>
            <a:endCxn id="2" idx="2"/>
          </p:cNvCxnSpPr>
          <p:nvPr/>
        </p:nvCxnSpPr>
        <p:spPr>
          <a:xfrm flipV="1">
            <a:off x="2518543" y="3288477"/>
            <a:ext cx="779505" cy="65734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332;p28">
            <a:extLst>
              <a:ext uri="{FF2B5EF4-FFF2-40B4-BE49-F238E27FC236}">
                <a16:creationId xmlns:a16="http://schemas.microsoft.com/office/drawing/2014/main" id="{6A553AB5-E6E2-A55A-7D92-A4C2CDF89E0D}"/>
              </a:ext>
            </a:extLst>
          </p:cNvPr>
          <p:cNvSpPr txBox="1"/>
          <p:nvPr/>
        </p:nvSpPr>
        <p:spPr>
          <a:xfrm>
            <a:off x="5172680" y="2375752"/>
            <a:ext cx="1007002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Сервер</a:t>
            </a:r>
            <a:endParaRPr lang="de-CH" sz="700" dirty="0">
              <a:solidFill>
                <a:srgbClr val="7F7F7F"/>
              </a:solidFill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8A7C9276-0D8F-2A45-057B-3A5B820F7ED2}"/>
              </a:ext>
            </a:extLst>
          </p:cNvPr>
          <p:cNvSpPr/>
          <p:nvPr/>
        </p:nvSpPr>
        <p:spPr>
          <a:xfrm>
            <a:off x="5106838" y="1917209"/>
            <a:ext cx="1138686" cy="1138686"/>
          </a:xfrm>
          <a:prstGeom prst="ellipse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>
              <a:solidFill>
                <a:srgbClr val="7F7F7F"/>
              </a:solidFill>
            </a:endParaRPr>
          </a:p>
        </p:txBody>
      </p:sp>
      <p:cxnSp>
        <p:nvCxnSpPr>
          <p:cNvPr id="12" name="Скругленная соединительная линия 11">
            <a:extLst>
              <a:ext uri="{FF2B5EF4-FFF2-40B4-BE49-F238E27FC236}">
                <a16:creationId xmlns:a16="http://schemas.microsoft.com/office/drawing/2014/main" id="{0ECFA3E9-B061-6F12-08B4-0A13CB53880B}"/>
              </a:ext>
            </a:extLst>
          </p:cNvPr>
          <p:cNvCxnSpPr>
            <a:cxnSpLocks/>
            <a:stCxn id="2" idx="3"/>
            <a:endCxn id="8" idx="2"/>
          </p:cNvCxnSpPr>
          <p:nvPr/>
        </p:nvCxnSpPr>
        <p:spPr>
          <a:xfrm flipV="1">
            <a:off x="3590148" y="2486552"/>
            <a:ext cx="1516690" cy="53205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332;p28">
            <a:extLst>
              <a:ext uri="{FF2B5EF4-FFF2-40B4-BE49-F238E27FC236}">
                <a16:creationId xmlns:a16="http://schemas.microsoft.com/office/drawing/2014/main" id="{B5CA3978-C506-788E-D76D-6EF35005CEDB}"/>
              </a:ext>
            </a:extLst>
          </p:cNvPr>
          <p:cNvSpPr txBox="1"/>
          <p:nvPr/>
        </p:nvSpPr>
        <p:spPr>
          <a:xfrm>
            <a:off x="7177098" y="1140231"/>
            <a:ext cx="1072844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Об'єкт</a:t>
            </a:r>
            <a:endParaRPr lang="uk-UA" sz="1200" dirty="0">
              <a:solidFill>
                <a:srgbClr val="7F7F7F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dirty="0">
                <a:solidFill>
                  <a:srgbClr val="7F7F7F"/>
                </a:solidFill>
                <a:latin typeface="IBM Plex Mono Medium"/>
                <a:cs typeface="IBM Plex Mono Medium"/>
                <a:sym typeface="IBM Plex Mono Medium"/>
              </a:rPr>
              <a:t>запиту</a:t>
            </a:r>
            <a:endParaRPr lang="de-CH" sz="700" dirty="0">
              <a:solidFill>
                <a:srgbClr val="7F7F7F"/>
              </a:solidFill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80955065-8861-0E1B-BB0D-ED3EA554BF09}"/>
              </a:ext>
            </a:extLst>
          </p:cNvPr>
          <p:cNvSpPr/>
          <p:nvPr/>
        </p:nvSpPr>
        <p:spPr>
          <a:xfrm>
            <a:off x="7144177" y="792488"/>
            <a:ext cx="1138686" cy="1138686"/>
          </a:xfrm>
          <a:prstGeom prst="ellipse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>
              <a:solidFill>
                <a:srgbClr val="7F7F7F"/>
              </a:solidFill>
            </a:endParaRPr>
          </a:p>
        </p:txBody>
      </p:sp>
      <p:cxnSp>
        <p:nvCxnSpPr>
          <p:cNvPr id="13" name="Скругленная соединительная линия 12">
            <a:extLst>
              <a:ext uri="{FF2B5EF4-FFF2-40B4-BE49-F238E27FC236}">
                <a16:creationId xmlns:a16="http://schemas.microsoft.com/office/drawing/2014/main" id="{FD5345FF-DA1D-231E-E916-8BDD06500431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6245524" y="1361831"/>
            <a:ext cx="898653" cy="112472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332;p28">
            <a:extLst>
              <a:ext uri="{FF2B5EF4-FFF2-40B4-BE49-F238E27FC236}">
                <a16:creationId xmlns:a16="http://schemas.microsoft.com/office/drawing/2014/main" id="{949081DB-B75C-71B6-88A8-E5C7C64354F0}"/>
              </a:ext>
            </a:extLst>
          </p:cNvPr>
          <p:cNvSpPr txBox="1"/>
          <p:nvPr/>
        </p:nvSpPr>
        <p:spPr>
          <a:xfrm>
            <a:off x="6278445" y="3821397"/>
            <a:ext cx="1072844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Об'єкт</a:t>
            </a:r>
            <a:endParaRPr lang="uk-UA" sz="1200" dirty="0">
              <a:solidFill>
                <a:srgbClr val="7F7F7F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dirty="0">
                <a:solidFill>
                  <a:srgbClr val="7F7F7F"/>
                </a:solidFill>
                <a:latin typeface="IBM Plex Mono Medium"/>
                <a:cs typeface="IBM Plex Mono Medium"/>
                <a:sym typeface="IBM Plex Mono Medium"/>
              </a:rPr>
              <a:t>відповіді</a:t>
            </a:r>
            <a:endParaRPr lang="de-CH" sz="700" dirty="0">
              <a:solidFill>
                <a:srgbClr val="7F7F7F"/>
              </a:solidFill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A50052AD-494B-6F80-FA73-0B13399A74B0}"/>
              </a:ext>
            </a:extLst>
          </p:cNvPr>
          <p:cNvSpPr/>
          <p:nvPr/>
        </p:nvSpPr>
        <p:spPr>
          <a:xfrm>
            <a:off x="6245524" y="3473653"/>
            <a:ext cx="1138686" cy="1138686"/>
          </a:xfrm>
          <a:prstGeom prst="ellipse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>
              <a:solidFill>
                <a:srgbClr val="7F7F7F"/>
              </a:solidFill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513EB096-E5A4-6316-ADBD-60EF56D867BC}"/>
              </a:ext>
            </a:extLst>
          </p:cNvPr>
          <p:cNvSpPr/>
          <p:nvPr/>
        </p:nvSpPr>
        <p:spPr>
          <a:xfrm>
            <a:off x="7429978" y="2500517"/>
            <a:ext cx="1515614" cy="641306"/>
          </a:xfrm>
          <a:prstGeom prst="roundRect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8263D2-7962-CB39-A7CF-420D7541DFE7}"/>
              </a:ext>
            </a:extLst>
          </p:cNvPr>
          <p:cNvSpPr txBox="1"/>
          <p:nvPr/>
        </p:nvSpPr>
        <p:spPr>
          <a:xfrm>
            <a:off x="7565660" y="2667281"/>
            <a:ext cx="1244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dirty="0">
                <a:solidFill>
                  <a:srgbClr val="7F7F7F"/>
                </a:solidFill>
              </a:rPr>
              <a:t>Обробляємо</a:t>
            </a:r>
            <a:endParaRPr lang="ru-CH" dirty="0">
              <a:solidFill>
                <a:srgbClr val="7F7F7F"/>
              </a:solidFill>
            </a:endParaRPr>
          </a:p>
        </p:txBody>
      </p:sp>
      <p:cxnSp>
        <p:nvCxnSpPr>
          <p:cNvPr id="21" name="Скругленная соединительная линия 20">
            <a:extLst>
              <a:ext uri="{FF2B5EF4-FFF2-40B4-BE49-F238E27FC236}">
                <a16:creationId xmlns:a16="http://schemas.microsoft.com/office/drawing/2014/main" id="{64134217-7325-B8A2-E73C-70792DB0E0FF}"/>
              </a:ext>
            </a:extLst>
          </p:cNvPr>
          <p:cNvCxnSpPr>
            <a:cxnSpLocks/>
            <a:stCxn id="11" idx="4"/>
            <a:endCxn id="19" idx="0"/>
          </p:cNvCxnSpPr>
          <p:nvPr/>
        </p:nvCxnSpPr>
        <p:spPr>
          <a:xfrm rot="16200000" flipH="1">
            <a:off x="7665981" y="1978712"/>
            <a:ext cx="569343" cy="47426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Скругленная соединительная линия 25">
            <a:extLst>
              <a:ext uri="{FF2B5EF4-FFF2-40B4-BE49-F238E27FC236}">
                <a16:creationId xmlns:a16="http://schemas.microsoft.com/office/drawing/2014/main" id="{50B389CC-3439-012B-24E2-23FD861F99CD}"/>
              </a:ext>
            </a:extLst>
          </p:cNvPr>
          <p:cNvCxnSpPr>
            <a:cxnSpLocks/>
            <a:stCxn id="19" idx="2"/>
            <a:endCxn id="18" idx="6"/>
          </p:cNvCxnSpPr>
          <p:nvPr/>
        </p:nvCxnSpPr>
        <p:spPr>
          <a:xfrm rot="5400000">
            <a:off x="7335412" y="3190622"/>
            <a:ext cx="901173" cy="80357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Скругленная соединительная линия 13">
            <a:extLst>
              <a:ext uri="{FF2B5EF4-FFF2-40B4-BE49-F238E27FC236}">
                <a16:creationId xmlns:a16="http://schemas.microsoft.com/office/drawing/2014/main" id="{709063EF-5A93-991F-A32A-9FB8F318D728}"/>
              </a:ext>
            </a:extLst>
          </p:cNvPr>
          <p:cNvCxnSpPr>
            <a:cxnSpLocks/>
            <a:stCxn id="18" idx="0"/>
            <a:endCxn id="8" idx="5"/>
          </p:cNvCxnSpPr>
          <p:nvPr/>
        </p:nvCxnSpPr>
        <p:spPr>
          <a:xfrm rot="16200000" flipV="1">
            <a:off x="6154560" y="2813346"/>
            <a:ext cx="584515" cy="7361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Скругленная соединительная линия 14">
            <a:extLst>
              <a:ext uri="{FF2B5EF4-FFF2-40B4-BE49-F238E27FC236}">
                <a16:creationId xmlns:a16="http://schemas.microsoft.com/office/drawing/2014/main" id="{A1F1C0FA-4968-1CB1-977E-157ECCC01727}"/>
              </a:ext>
            </a:extLst>
          </p:cNvPr>
          <p:cNvCxnSpPr>
            <a:cxnSpLocks/>
            <a:stCxn id="8" idx="3"/>
          </p:cNvCxnSpPr>
          <p:nvPr/>
        </p:nvCxnSpPr>
        <p:spPr>
          <a:xfrm rot="5400000">
            <a:off x="4231429" y="2099656"/>
            <a:ext cx="252685" cy="183164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Скругленная соединительная линия 23">
            <a:extLst>
              <a:ext uri="{FF2B5EF4-FFF2-40B4-BE49-F238E27FC236}">
                <a16:creationId xmlns:a16="http://schemas.microsoft.com/office/drawing/2014/main" id="{91935B29-F35E-5AFC-0AF1-E534B2BA3D88}"/>
              </a:ext>
            </a:extLst>
          </p:cNvPr>
          <p:cNvCxnSpPr>
            <a:cxnSpLocks/>
            <a:stCxn id="2" idx="1"/>
            <a:endCxn id="4" idx="2"/>
          </p:cNvCxnSpPr>
          <p:nvPr/>
        </p:nvCxnSpPr>
        <p:spPr>
          <a:xfrm rot="10800000">
            <a:off x="2146828" y="2571750"/>
            <a:ext cx="859121" cy="44685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Скругленная соединительная линия 27">
            <a:extLst>
              <a:ext uri="{FF2B5EF4-FFF2-40B4-BE49-F238E27FC236}">
                <a16:creationId xmlns:a16="http://schemas.microsoft.com/office/drawing/2014/main" id="{43E56FC0-D3E2-5F8B-F79C-4B756E634D6B}"/>
              </a:ext>
            </a:extLst>
          </p:cNvPr>
          <p:cNvCxnSpPr>
            <a:cxnSpLocks/>
            <a:stCxn id="2" idx="1"/>
            <a:endCxn id="5" idx="0"/>
          </p:cNvCxnSpPr>
          <p:nvPr/>
        </p:nvCxnSpPr>
        <p:spPr>
          <a:xfrm rot="10800000" flipV="1">
            <a:off x="2146826" y="3018601"/>
            <a:ext cx="859122" cy="645511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с двумя учесеченными противолежащими углами 15">
            <a:extLst>
              <a:ext uri="{FF2B5EF4-FFF2-40B4-BE49-F238E27FC236}">
                <a16:creationId xmlns:a16="http://schemas.microsoft.com/office/drawing/2014/main" id="{848369CE-0B2F-FD76-B986-3C372058F018}"/>
              </a:ext>
            </a:extLst>
          </p:cNvPr>
          <p:cNvSpPr/>
          <p:nvPr/>
        </p:nvSpPr>
        <p:spPr>
          <a:xfrm>
            <a:off x="3981517" y="1431642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29" name="Google Shape;332;p28">
            <a:extLst>
              <a:ext uri="{FF2B5EF4-FFF2-40B4-BE49-F238E27FC236}">
                <a16:creationId xmlns:a16="http://schemas.microsoft.com/office/drawing/2014/main" id="{5B2DD1F5-C5FA-E83C-048D-988C1A679DE4}"/>
              </a:ext>
            </a:extLst>
          </p:cNvPr>
          <p:cNvSpPr txBox="1"/>
          <p:nvPr/>
        </p:nvSpPr>
        <p:spPr>
          <a:xfrm>
            <a:off x="4266594" y="1528721"/>
            <a:ext cx="1007002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Http</a:t>
            </a:r>
            <a:r>
              <a:rPr lang="de-CH" sz="1200" b="1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Server</a:t>
            </a:r>
            <a:endParaRPr lang="de-CH" sz="700" b="1" dirty="0">
              <a:solidFill>
                <a:schemeClr val="tx1"/>
              </a:solidFill>
            </a:endParaRPr>
          </a:p>
        </p:txBody>
      </p:sp>
      <p:sp>
        <p:nvSpPr>
          <p:cNvPr id="30" name="Прямоугольник с двумя учесеченными противолежащими углами 29">
            <a:extLst>
              <a:ext uri="{FF2B5EF4-FFF2-40B4-BE49-F238E27FC236}">
                <a16:creationId xmlns:a16="http://schemas.microsoft.com/office/drawing/2014/main" id="{3D3B1441-9564-8023-255B-793C82D5497B}"/>
              </a:ext>
            </a:extLst>
          </p:cNvPr>
          <p:cNvSpPr/>
          <p:nvPr/>
        </p:nvSpPr>
        <p:spPr>
          <a:xfrm>
            <a:off x="5685560" y="417583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31" name="Google Shape;332;p28">
            <a:extLst>
              <a:ext uri="{FF2B5EF4-FFF2-40B4-BE49-F238E27FC236}">
                <a16:creationId xmlns:a16="http://schemas.microsoft.com/office/drawing/2014/main" id="{B0374FD1-9B81-88A6-CC3A-DBABF85EA232}"/>
              </a:ext>
            </a:extLst>
          </p:cNvPr>
          <p:cNvSpPr txBox="1"/>
          <p:nvPr/>
        </p:nvSpPr>
        <p:spPr>
          <a:xfrm>
            <a:off x="5922787" y="515185"/>
            <a:ext cx="1138685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Http</a:t>
            </a:r>
            <a:r>
              <a:rPr lang="de-CH" sz="1200" b="1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Request</a:t>
            </a:r>
            <a:endParaRPr lang="de-CH" sz="700" b="1" dirty="0">
              <a:solidFill>
                <a:schemeClr val="tx1"/>
              </a:solidFill>
            </a:endParaRPr>
          </a:p>
        </p:txBody>
      </p:sp>
      <p:sp>
        <p:nvSpPr>
          <p:cNvPr id="36" name="Прямоугольник с двумя учесеченными противолежащими углами 35">
            <a:extLst>
              <a:ext uri="{FF2B5EF4-FFF2-40B4-BE49-F238E27FC236}">
                <a16:creationId xmlns:a16="http://schemas.microsoft.com/office/drawing/2014/main" id="{28E43C9B-C4FA-994B-DE93-0CDEEBDDF668}"/>
              </a:ext>
            </a:extLst>
          </p:cNvPr>
          <p:cNvSpPr/>
          <p:nvPr/>
        </p:nvSpPr>
        <p:spPr>
          <a:xfrm>
            <a:off x="4601048" y="4417383"/>
            <a:ext cx="1578634" cy="42186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37" name="Google Shape;332;p28">
            <a:extLst>
              <a:ext uri="{FF2B5EF4-FFF2-40B4-BE49-F238E27FC236}">
                <a16:creationId xmlns:a16="http://schemas.microsoft.com/office/drawing/2014/main" id="{D8A8B1CB-A6B0-68F4-79C9-657E09D62256}"/>
              </a:ext>
            </a:extLst>
          </p:cNvPr>
          <p:cNvSpPr txBox="1"/>
          <p:nvPr/>
        </p:nvSpPr>
        <p:spPr>
          <a:xfrm>
            <a:off x="4838275" y="4514985"/>
            <a:ext cx="1138685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Http</a:t>
            </a:r>
            <a:r>
              <a:rPr lang="de-CH" sz="1200" b="1" i="0" u="none" strike="noStrike" cap="none" dirty="0">
                <a:solidFill>
                  <a:schemeClr val="tx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Response</a:t>
            </a:r>
            <a:endParaRPr lang="de-CH" sz="700" b="1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FD47F3-66DF-395F-8C67-CD084C470AE5}"/>
              </a:ext>
            </a:extLst>
          </p:cNvPr>
          <p:cNvSpPr txBox="1"/>
          <p:nvPr/>
        </p:nvSpPr>
        <p:spPr>
          <a:xfrm>
            <a:off x="4082252" y="4412284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0ACCD0-BFAB-1FAB-A21D-047793CCA129}"/>
              </a:ext>
            </a:extLst>
          </p:cNvPr>
          <p:cNvSpPr txBox="1"/>
          <p:nvPr/>
        </p:nvSpPr>
        <p:spPr>
          <a:xfrm>
            <a:off x="5158921" y="391477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1A58E79C-3CE4-C04C-6432-BDBC669E0E72}"/>
              </a:ext>
            </a:extLst>
          </p:cNvPr>
          <p:cNvCxnSpPr/>
          <p:nvPr/>
        </p:nvCxnSpPr>
        <p:spPr>
          <a:xfrm flipV="1">
            <a:off x="6740665" y="1931173"/>
            <a:ext cx="523529" cy="1043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6AD2CF79-0F0C-1E93-77E9-A7FCCA93CC4A}"/>
              </a:ext>
            </a:extLst>
          </p:cNvPr>
          <p:cNvCxnSpPr>
            <a:cxnSpLocks/>
          </p:cNvCxnSpPr>
          <p:nvPr/>
        </p:nvCxnSpPr>
        <p:spPr>
          <a:xfrm flipH="1" flipV="1">
            <a:off x="8282863" y="1853506"/>
            <a:ext cx="527048" cy="522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801A61C4-8C38-3256-9A4F-DF91B6CD0883}"/>
              </a:ext>
            </a:extLst>
          </p:cNvPr>
          <p:cNvCxnSpPr>
            <a:cxnSpLocks/>
          </p:cNvCxnSpPr>
          <p:nvPr/>
        </p:nvCxnSpPr>
        <p:spPr>
          <a:xfrm flipH="1">
            <a:off x="7905919" y="202301"/>
            <a:ext cx="121380" cy="469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E1760887-641F-D2CA-6646-5EAF847457CA}"/>
              </a:ext>
            </a:extLst>
          </p:cNvPr>
          <p:cNvCxnSpPr>
            <a:cxnSpLocks/>
          </p:cNvCxnSpPr>
          <p:nvPr/>
        </p:nvCxnSpPr>
        <p:spPr>
          <a:xfrm flipH="1">
            <a:off x="8407625" y="839447"/>
            <a:ext cx="469338" cy="26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CE16F61A-3DB2-3F34-D4A1-27B9658BE5F9}"/>
              </a:ext>
            </a:extLst>
          </p:cNvPr>
          <p:cNvCxnSpPr>
            <a:cxnSpLocks/>
          </p:cNvCxnSpPr>
          <p:nvPr/>
        </p:nvCxnSpPr>
        <p:spPr>
          <a:xfrm>
            <a:off x="5976960" y="1100504"/>
            <a:ext cx="9983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165D64A4-7E83-E7F0-7A1E-14184B34C92A}"/>
              </a:ext>
            </a:extLst>
          </p:cNvPr>
          <p:cNvCxnSpPr>
            <a:cxnSpLocks/>
          </p:cNvCxnSpPr>
          <p:nvPr/>
        </p:nvCxnSpPr>
        <p:spPr>
          <a:xfrm>
            <a:off x="4895681" y="3945826"/>
            <a:ext cx="1183086" cy="57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BEC628B8-7690-CAE5-676F-710D6A93D8AA}"/>
              </a:ext>
            </a:extLst>
          </p:cNvPr>
          <p:cNvCxnSpPr>
            <a:cxnSpLocks/>
          </p:cNvCxnSpPr>
          <p:nvPr/>
        </p:nvCxnSpPr>
        <p:spPr>
          <a:xfrm>
            <a:off x="5273596" y="3382471"/>
            <a:ext cx="971928" cy="281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B6DA713E-5146-667E-FEBF-CB47022DC855}"/>
              </a:ext>
            </a:extLst>
          </p:cNvPr>
          <p:cNvCxnSpPr>
            <a:cxnSpLocks/>
          </p:cNvCxnSpPr>
          <p:nvPr/>
        </p:nvCxnSpPr>
        <p:spPr>
          <a:xfrm flipH="1">
            <a:off x="7061472" y="2748727"/>
            <a:ext cx="115626" cy="633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70DF6A3B-43CA-4191-87F4-7FA332ADAA62}"/>
              </a:ext>
            </a:extLst>
          </p:cNvPr>
          <p:cNvCxnSpPr>
            <a:cxnSpLocks/>
          </p:cNvCxnSpPr>
          <p:nvPr/>
        </p:nvCxnSpPr>
        <p:spPr>
          <a:xfrm flipH="1">
            <a:off x="7429978" y="3279314"/>
            <a:ext cx="475941" cy="313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F024E4D7-9DD3-1468-B439-5DB7826FAFF4}"/>
              </a:ext>
            </a:extLst>
          </p:cNvPr>
          <p:cNvCxnSpPr>
            <a:cxnSpLocks/>
          </p:cNvCxnSpPr>
          <p:nvPr/>
        </p:nvCxnSpPr>
        <p:spPr>
          <a:xfrm flipH="1" flipV="1">
            <a:off x="7429978" y="4304053"/>
            <a:ext cx="1147580" cy="308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483F92F6-A199-E14A-3EB9-FBCE9876E850}"/>
              </a:ext>
            </a:extLst>
          </p:cNvPr>
          <p:cNvCxnSpPr>
            <a:cxnSpLocks/>
          </p:cNvCxnSpPr>
          <p:nvPr/>
        </p:nvCxnSpPr>
        <p:spPr>
          <a:xfrm flipH="1" flipV="1">
            <a:off x="7177098" y="4612339"/>
            <a:ext cx="174191" cy="420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8F11E701-349D-F957-1DBC-4D0151B825B0}"/>
              </a:ext>
            </a:extLst>
          </p:cNvPr>
          <p:cNvCxnSpPr>
            <a:cxnSpLocks/>
          </p:cNvCxnSpPr>
          <p:nvPr/>
        </p:nvCxnSpPr>
        <p:spPr>
          <a:xfrm flipV="1">
            <a:off x="6278445" y="4725917"/>
            <a:ext cx="268012" cy="307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2752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16" name="Google Shape;331;p28">
            <a:extLst>
              <a:ext uri="{FF2B5EF4-FFF2-40B4-BE49-F238E27FC236}">
                <a16:creationId xmlns:a16="http://schemas.microsoft.com/office/drawing/2014/main" id="{8D49BE14-B098-027A-224D-F01E140BFC6B}"/>
              </a:ext>
            </a:extLst>
          </p:cNvPr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1190244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16" name="Google Shape;331;p28">
            <a:extLst>
              <a:ext uri="{FF2B5EF4-FFF2-40B4-BE49-F238E27FC236}">
                <a16:creationId xmlns:a16="http://schemas.microsoft.com/office/drawing/2014/main" id="{8D49BE14-B098-027A-224D-F01E140BFC6B}"/>
              </a:ext>
            </a:extLst>
          </p:cNvPr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35653821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C7FF8A-D146-DE80-001E-D55F0776DE9C}"/>
              </a:ext>
            </a:extLst>
          </p:cNvPr>
          <p:cNvSpPr txBox="1"/>
          <p:nvPr/>
        </p:nvSpPr>
        <p:spPr>
          <a:xfrm>
            <a:off x="380999" y="1808210"/>
            <a:ext cx="2225289" cy="711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/home_page</a:t>
            </a:r>
            <a:endParaRPr lang="uk-UA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/about/team/history</a:t>
            </a:r>
            <a:endParaRPr lang="de-CH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Google Shape;331;p28">
            <a:extLst>
              <a:ext uri="{FF2B5EF4-FFF2-40B4-BE49-F238E27FC236}">
                <a16:creationId xmlns:a16="http://schemas.microsoft.com/office/drawing/2014/main" id="{A13BACB9-A95B-E9A3-AFCF-EE8FE14DBC5A}"/>
              </a:ext>
            </a:extLst>
          </p:cNvPr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13558128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C7FF8A-D146-DE80-001E-D55F0776DE9C}"/>
              </a:ext>
            </a:extLst>
          </p:cNvPr>
          <p:cNvSpPr txBox="1"/>
          <p:nvPr/>
        </p:nvSpPr>
        <p:spPr>
          <a:xfrm>
            <a:off x="380999" y="1808210"/>
            <a:ext cx="2225289" cy="711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/home_page</a:t>
            </a:r>
            <a:endParaRPr lang="uk-UA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/about/team/history</a:t>
            </a:r>
            <a:endParaRPr lang="de-CH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Google Shape;331;p28">
            <a:extLst>
              <a:ext uri="{FF2B5EF4-FFF2-40B4-BE49-F238E27FC236}">
                <a16:creationId xmlns:a16="http://schemas.microsoft.com/office/drawing/2014/main" id="{A13BACB9-A95B-E9A3-AFCF-EE8FE14DBC5A}"/>
              </a:ext>
            </a:extLst>
          </p:cNvPr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9C8C0FC-A158-DF04-B5F1-EA2C28DEE844}"/>
              </a:ext>
            </a:extLst>
          </p:cNvPr>
          <p:cNvSpPr/>
          <p:nvPr/>
        </p:nvSpPr>
        <p:spPr>
          <a:xfrm>
            <a:off x="3625232" y="785097"/>
            <a:ext cx="4620552" cy="292105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</p:spTree>
    <p:extLst>
      <p:ext uri="{BB962C8B-B14F-4D97-AF65-F5344CB8AC3E}">
        <p14:creationId xmlns:p14="http://schemas.microsoft.com/office/powerpoint/2010/main" val="1188412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16"/>
          <p:cNvCxnSpPr/>
          <p:nvPr/>
        </p:nvCxnSpPr>
        <p:spPr>
          <a:xfrm>
            <a:off x="0" y="2452675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9" name="Google Shape;119;p16"/>
          <p:cNvSpPr/>
          <p:nvPr/>
        </p:nvSpPr>
        <p:spPr>
          <a:xfrm>
            <a:off x="2340146" y="2405049"/>
            <a:ext cx="95250" cy="95250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191919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6"/>
          <p:cNvSpPr txBox="1"/>
          <p:nvPr/>
        </p:nvSpPr>
        <p:spPr>
          <a:xfrm>
            <a:off x="1546540" y="2767463"/>
            <a:ext cx="168246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dirty="0">
                <a:solidFill>
                  <a:srgbClr val="191919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Серверна частина</a:t>
            </a:r>
            <a:endParaRPr sz="700" dirty="0"/>
          </a:p>
        </p:txBody>
      </p:sp>
      <p:sp>
        <p:nvSpPr>
          <p:cNvPr id="125" name="Google Shape;125;p16"/>
          <p:cNvSpPr txBox="1"/>
          <p:nvPr/>
        </p:nvSpPr>
        <p:spPr>
          <a:xfrm>
            <a:off x="1546540" y="3169227"/>
            <a:ext cx="1682463" cy="194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Backend</a:t>
            </a:r>
            <a:endParaRPr sz="700" dirty="0"/>
          </a:p>
        </p:txBody>
      </p:sp>
      <p:sp>
        <p:nvSpPr>
          <p:cNvPr id="128" name="Google Shape;128;p16"/>
          <p:cNvSpPr txBox="1"/>
          <p:nvPr/>
        </p:nvSpPr>
        <p:spPr>
          <a:xfrm>
            <a:off x="381000" y="584196"/>
            <a:ext cx="265032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Який п</a:t>
            </a: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лан?</a:t>
            </a:r>
            <a:endParaRPr sz="700" dirty="0"/>
          </a:p>
        </p:txBody>
      </p:sp>
      <p:sp>
        <p:nvSpPr>
          <p:cNvPr id="2" name="Google Shape;82;p12">
            <a:extLst>
              <a:ext uri="{FF2B5EF4-FFF2-40B4-BE49-F238E27FC236}">
                <a16:creationId xmlns:a16="http://schemas.microsoft.com/office/drawing/2014/main" id="{5F0F30FF-6D39-0410-FB46-55B2AEB3A0E3}"/>
              </a:ext>
            </a:extLst>
          </p:cNvPr>
          <p:cNvSpPr txBox="1"/>
          <p:nvPr/>
        </p:nvSpPr>
        <p:spPr>
          <a:xfrm>
            <a:off x="7516442" y="391477"/>
            <a:ext cx="124655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1" algn="r"/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Ієрархія створення</a:t>
            </a:r>
            <a:endParaRPr sz="7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C7FF8A-D146-DE80-001E-D55F0776DE9C}"/>
              </a:ext>
            </a:extLst>
          </p:cNvPr>
          <p:cNvSpPr txBox="1"/>
          <p:nvPr/>
        </p:nvSpPr>
        <p:spPr>
          <a:xfrm>
            <a:off x="380999" y="1808210"/>
            <a:ext cx="2225289" cy="711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/home_page</a:t>
            </a:r>
            <a:endParaRPr lang="uk-UA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/about/team/history</a:t>
            </a:r>
            <a:endParaRPr lang="de-CH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Google Shape;331;p28">
            <a:extLst>
              <a:ext uri="{FF2B5EF4-FFF2-40B4-BE49-F238E27FC236}">
                <a16:creationId xmlns:a16="http://schemas.microsoft.com/office/drawing/2014/main" id="{A13BACB9-A95B-E9A3-AFCF-EE8FE14DBC5A}"/>
              </a:ext>
            </a:extLst>
          </p:cNvPr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8F23F-460E-5232-5F60-36A67188AE13}"/>
              </a:ext>
            </a:extLst>
          </p:cNvPr>
          <p:cNvSpPr txBox="1"/>
          <p:nvPr/>
        </p:nvSpPr>
        <p:spPr>
          <a:xfrm>
            <a:off x="3778305" y="838713"/>
            <a:ext cx="2869696" cy="711733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1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request.</a:t>
            </a:r>
            <a:r>
              <a:rPr lang="en-US" b="1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getPath</a:t>
            </a:r>
            <a:r>
              <a:rPr lang="en-US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algn="l">
              <a:lnSpc>
                <a:spcPct val="150000"/>
              </a:lnSpc>
            </a:pPr>
            <a:endParaRPr lang="en-US" noProof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9C8C0FC-A158-DF04-B5F1-EA2C28DEE844}"/>
              </a:ext>
            </a:extLst>
          </p:cNvPr>
          <p:cNvSpPr/>
          <p:nvPr/>
        </p:nvSpPr>
        <p:spPr>
          <a:xfrm>
            <a:off x="3625232" y="785097"/>
            <a:ext cx="4620552" cy="292105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</p:spTree>
    <p:extLst>
      <p:ext uri="{BB962C8B-B14F-4D97-AF65-F5344CB8AC3E}">
        <p14:creationId xmlns:p14="http://schemas.microsoft.com/office/powerpoint/2010/main" val="19680793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C7FF8A-D146-DE80-001E-D55F0776DE9C}"/>
              </a:ext>
            </a:extLst>
          </p:cNvPr>
          <p:cNvSpPr txBox="1"/>
          <p:nvPr/>
        </p:nvSpPr>
        <p:spPr>
          <a:xfrm>
            <a:off x="380999" y="1808210"/>
            <a:ext cx="2225289" cy="711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/home_page</a:t>
            </a:r>
            <a:endParaRPr lang="uk-UA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/about/team/history</a:t>
            </a:r>
            <a:endParaRPr lang="de-CH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Google Shape;331;p28">
            <a:extLst>
              <a:ext uri="{FF2B5EF4-FFF2-40B4-BE49-F238E27FC236}">
                <a16:creationId xmlns:a16="http://schemas.microsoft.com/office/drawing/2014/main" id="{A13BACB9-A95B-E9A3-AFCF-EE8FE14DBC5A}"/>
              </a:ext>
            </a:extLst>
          </p:cNvPr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8F23F-460E-5232-5F60-36A67188AE13}"/>
              </a:ext>
            </a:extLst>
          </p:cNvPr>
          <p:cNvSpPr txBox="1"/>
          <p:nvPr/>
        </p:nvSpPr>
        <p:spPr>
          <a:xfrm>
            <a:off x="3778305" y="838713"/>
            <a:ext cx="2869696" cy="1357295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1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request.</a:t>
            </a:r>
            <a:r>
              <a:rPr lang="en-US" b="1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getPath</a:t>
            </a:r>
            <a:r>
              <a:rPr lang="en-US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algn="l">
              <a:lnSpc>
                <a:spcPct val="150000"/>
              </a:lnSpc>
            </a:pPr>
            <a:endParaRPr lang="en-US" noProof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 (</a:t>
            </a:r>
            <a:r>
              <a:rPr lang="en-US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“/home_page”</a:t>
            </a:r>
            <a:r>
              <a:rPr lang="en-US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noProof="1">
                <a:solidFill>
                  <a:schemeClr val="tx1"/>
                </a:solidFill>
                <a:highlight>
                  <a:srgbClr val="FFFFFF"/>
                </a:highlight>
                <a:latin typeface="+mn-lt"/>
                <a:cs typeface="Courier New" panose="02070309020205020404" pitchFamily="49" charset="0"/>
              </a:rPr>
              <a:t>        </a:t>
            </a:r>
            <a:r>
              <a:rPr lang="de-CH" b="0" i="1" u="none" strike="noStrike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+mn-lt"/>
              </a:rPr>
              <a:t>statement</a:t>
            </a:r>
            <a:endParaRPr lang="de-CH" b="1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9C8C0FC-A158-DF04-B5F1-EA2C28DEE844}"/>
              </a:ext>
            </a:extLst>
          </p:cNvPr>
          <p:cNvSpPr/>
          <p:nvPr/>
        </p:nvSpPr>
        <p:spPr>
          <a:xfrm>
            <a:off x="3625232" y="785097"/>
            <a:ext cx="4620552" cy="292105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cxnSp>
        <p:nvCxnSpPr>
          <p:cNvPr id="7" name="Скругленная соединительная линия 6">
            <a:extLst>
              <a:ext uri="{FF2B5EF4-FFF2-40B4-BE49-F238E27FC236}">
                <a16:creationId xmlns:a16="http://schemas.microsoft.com/office/drawing/2014/main" id="{52DB3F3C-1359-D5D8-6DA0-A82043E04C8D}"/>
              </a:ext>
            </a:extLst>
          </p:cNvPr>
          <p:cNvCxnSpPr>
            <a:cxnSpLocks/>
          </p:cNvCxnSpPr>
          <p:nvPr/>
        </p:nvCxnSpPr>
        <p:spPr>
          <a:xfrm flipV="1">
            <a:off x="1666959" y="1699327"/>
            <a:ext cx="1958273" cy="32368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4189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C7FF8A-D146-DE80-001E-D55F0776DE9C}"/>
              </a:ext>
            </a:extLst>
          </p:cNvPr>
          <p:cNvSpPr txBox="1"/>
          <p:nvPr/>
        </p:nvSpPr>
        <p:spPr>
          <a:xfrm>
            <a:off x="380999" y="1808210"/>
            <a:ext cx="2225289" cy="711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/home_page</a:t>
            </a:r>
            <a:endParaRPr lang="uk-UA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/about/team/history</a:t>
            </a:r>
            <a:endParaRPr lang="de-CH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Google Shape;331;p28">
            <a:extLst>
              <a:ext uri="{FF2B5EF4-FFF2-40B4-BE49-F238E27FC236}">
                <a16:creationId xmlns:a16="http://schemas.microsoft.com/office/drawing/2014/main" id="{A13BACB9-A95B-E9A3-AFCF-EE8FE14DBC5A}"/>
              </a:ext>
            </a:extLst>
          </p:cNvPr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8F23F-460E-5232-5F60-36A67188AE13}"/>
              </a:ext>
            </a:extLst>
          </p:cNvPr>
          <p:cNvSpPr txBox="1"/>
          <p:nvPr/>
        </p:nvSpPr>
        <p:spPr>
          <a:xfrm>
            <a:off x="3778305" y="838713"/>
            <a:ext cx="4265911" cy="2004395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1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request.</a:t>
            </a:r>
            <a:r>
              <a:rPr lang="en-US" b="1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getPath</a:t>
            </a:r>
            <a:r>
              <a:rPr lang="en-US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algn="l">
              <a:lnSpc>
                <a:spcPct val="150000"/>
              </a:lnSpc>
            </a:pPr>
            <a:endParaRPr lang="en-US" noProof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 (</a:t>
            </a:r>
            <a:r>
              <a:rPr lang="en-US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“/home_page”</a:t>
            </a:r>
            <a:r>
              <a:rPr lang="en-US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noProof="1">
                <a:solidFill>
                  <a:schemeClr val="tx1"/>
                </a:solidFill>
                <a:highlight>
                  <a:srgbClr val="FFFFFF"/>
                </a:highlight>
                <a:latin typeface="+mn-lt"/>
                <a:cs typeface="Courier New" panose="02070309020205020404" pitchFamily="49" charset="0"/>
              </a:rPr>
              <a:t>        </a:t>
            </a:r>
            <a:r>
              <a:rPr lang="de-CH" b="0" i="1" u="none" strike="noStrike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+mn-lt"/>
              </a:rPr>
              <a:t>statement</a:t>
            </a:r>
          </a:p>
          <a:p>
            <a:pPr algn="l">
              <a:lnSpc>
                <a:spcPct val="150000"/>
              </a:lnSpc>
            </a:pPr>
            <a:r>
              <a:rPr lang="en-US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if(</a:t>
            </a:r>
            <a:r>
              <a:rPr lang="en-US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“/about/team/history”</a:t>
            </a:r>
            <a:r>
              <a:rPr lang="en-US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noProof="1">
                <a:solidFill>
                  <a:schemeClr val="tx1"/>
                </a:solidFill>
                <a:highlight>
                  <a:srgbClr val="FFFFFF"/>
                </a:highlight>
                <a:latin typeface="+mn-lt"/>
                <a:cs typeface="Courier New" panose="02070309020205020404" pitchFamily="49" charset="0"/>
              </a:rPr>
              <a:t>        </a:t>
            </a:r>
            <a:r>
              <a:rPr lang="de-CH" b="0" i="1" u="none" strike="noStrike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+mn-lt"/>
              </a:rPr>
              <a:t>statement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9C8C0FC-A158-DF04-B5F1-EA2C28DEE844}"/>
              </a:ext>
            </a:extLst>
          </p:cNvPr>
          <p:cNvSpPr/>
          <p:nvPr/>
        </p:nvSpPr>
        <p:spPr>
          <a:xfrm>
            <a:off x="3625232" y="785097"/>
            <a:ext cx="4620552" cy="292105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cxnSp>
        <p:nvCxnSpPr>
          <p:cNvPr id="6" name="Скругленная соединительная линия 5">
            <a:extLst>
              <a:ext uri="{FF2B5EF4-FFF2-40B4-BE49-F238E27FC236}">
                <a16:creationId xmlns:a16="http://schemas.microsoft.com/office/drawing/2014/main" id="{77208970-512A-0C1F-D32F-0F550940FCFE}"/>
              </a:ext>
            </a:extLst>
          </p:cNvPr>
          <p:cNvCxnSpPr>
            <a:cxnSpLocks/>
          </p:cNvCxnSpPr>
          <p:nvPr/>
        </p:nvCxnSpPr>
        <p:spPr>
          <a:xfrm flipV="1">
            <a:off x="1666959" y="1699327"/>
            <a:ext cx="1958273" cy="32368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Скругленная соединительная линия 6">
            <a:extLst>
              <a:ext uri="{FF2B5EF4-FFF2-40B4-BE49-F238E27FC236}">
                <a16:creationId xmlns:a16="http://schemas.microsoft.com/office/drawing/2014/main" id="{F5C62399-CDF1-211D-877E-2B3D3D257BA8}"/>
              </a:ext>
            </a:extLst>
          </p:cNvPr>
          <p:cNvCxnSpPr>
            <a:cxnSpLocks/>
            <a:stCxn id="2" idx="2"/>
          </p:cNvCxnSpPr>
          <p:nvPr/>
        </p:nvCxnSpPr>
        <p:spPr>
          <a:xfrm rot="5400000" flipH="1" flipV="1">
            <a:off x="2472812" y="1367522"/>
            <a:ext cx="173253" cy="2131590"/>
          </a:xfrm>
          <a:prstGeom prst="curvedConnector4">
            <a:avLst>
              <a:gd name="adj1" fmla="val -131946"/>
              <a:gd name="adj2" fmla="val 7609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77731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C7FF8A-D146-DE80-001E-D55F0776DE9C}"/>
              </a:ext>
            </a:extLst>
          </p:cNvPr>
          <p:cNvSpPr txBox="1"/>
          <p:nvPr/>
        </p:nvSpPr>
        <p:spPr>
          <a:xfrm>
            <a:off x="380999" y="1808210"/>
            <a:ext cx="2225289" cy="711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/home_page</a:t>
            </a:r>
            <a:endParaRPr lang="uk-UA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/about/team/history</a:t>
            </a:r>
            <a:endParaRPr lang="de-CH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Google Shape;331;p28">
            <a:extLst>
              <a:ext uri="{FF2B5EF4-FFF2-40B4-BE49-F238E27FC236}">
                <a16:creationId xmlns:a16="http://schemas.microsoft.com/office/drawing/2014/main" id="{A13BACB9-A95B-E9A3-AFCF-EE8FE14DBC5A}"/>
              </a:ext>
            </a:extLst>
          </p:cNvPr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8F23F-460E-5232-5F60-36A67188AE13}"/>
              </a:ext>
            </a:extLst>
          </p:cNvPr>
          <p:cNvSpPr txBox="1"/>
          <p:nvPr/>
        </p:nvSpPr>
        <p:spPr>
          <a:xfrm>
            <a:off x="3778305" y="838713"/>
            <a:ext cx="4265911" cy="2650726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1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request.</a:t>
            </a:r>
            <a:r>
              <a:rPr lang="en-US" b="1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getPath</a:t>
            </a:r>
            <a:r>
              <a:rPr lang="en-US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algn="l">
              <a:lnSpc>
                <a:spcPct val="150000"/>
              </a:lnSpc>
            </a:pPr>
            <a:endParaRPr lang="en-US" noProof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 (</a:t>
            </a:r>
            <a:r>
              <a:rPr lang="en-US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“/home_page”</a:t>
            </a:r>
            <a:r>
              <a:rPr lang="en-US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noProof="1">
                <a:solidFill>
                  <a:schemeClr val="tx1"/>
                </a:solidFill>
                <a:highlight>
                  <a:srgbClr val="FFFFFF"/>
                </a:highlight>
                <a:latin typeface="+mn-lt"/>
                <a:cs typeface="Courier New" panose="02070309020205020404" pitchFamily="49" charset="0"/>
              </a:rPr>
              <a:t>        </a:t>
            </a:r>
            <a:r>
              <a:rPr lang="de-CH" b="0" i="1" u="none" strike="noStrike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+mn-lt"/>
              </a:rPr>
              <a:t>statement</a:t>
            </a:r>
          </a:p>
          <a:p>
            <a:pPr algn="l">
              <a:lnSpc>
                <a:spcPct val="150000"/>
              </a:lnSpc>
            </a:pPr>
            <a:r>
              <a:rPr lang="en-US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if(</a:t>
            </a:r>
            <a:r>
              <a:rPr lang="en-US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“/about/team/history”</a:t>
            </a:r>
            <a:r>
              <a:rPr lang="en-US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noProof="1">
                <a:solidFill>
                  <a:schemeClr val="tx1"/>
                </a:solidFill>
                <a:highlight>
                  <a:srgbClr val="FFFFFF"/>
                </a:highlight>
                <a:latin typeface="+mn-lt"/>
                <a:cs typeface="Courier New" panose="02070309020205020404" pitchFamily="49" charset="0"/>
              </a:rPr>
              <a:t>        </a:t>
            </a:r>
            <a:r>
              <a:rPr lang="de-CH" b="0" i="1" u="none" strike="noStrike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+mn-lt"/>
              </a:rPr>
              <a:t>statement</a:t>
            </a:r>
          </a:p>
          <a:p>
            <a:pPr algn="l">
              <a:lnSpc>
                <a:spcPct val="150000"/>
              </a:lnSpc>
            </a:pPr>
            <a:r>
              <a:rPr lang="en-US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lse</a:t>
            </a:r>
          </a:p>
          <a:p>
            <a:pPr algn="l">
              <a:lnSpc>
                <a:spcPct val="150000"/>
              </a:lnSpc>
            </a:pPr>
            <a:r>
              <a:rPr lang="en-US" noProof="1">
                <a:solidFill>
                  <a:schemeClr val="tx1"/>
                </a:solidFill>
                <a:highlight>
                  <a:srgbClr val="FFFFFF"/>
                </a:highlight>
                <a:latin typeface="+mn-lt"/>
                <a:cs typeface="Courier New" panose="02070309020205020404" pitchFamily="49" charset="0"/>
              </a:rPr>
              <a:t>        </a:t>
            </a:r>
            <a:r>
              <a:rPr lang="de-CH" b="0" i="1" u="none" strike="noStrike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+mn-lt"/>
              </a:rPr>
              <a:t>statement    </a:t>
            </a:r>
            <a:r>
              <a:rPr lang="en-US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404</a:t>
            </a:r>
            <a:r>
              <a:rPr lang="en-US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page is </a:t>
            </a:r>
            <a:r>
              <a:rPr lang="en-US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not found</a:t>
            </a:r>
            <a:endParaRPr lang="de-CH" b="1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9C8C0FC-A158-DF04-B5F1-EA2C28DEE844}"/>
              </a:ext>
            </a:extLst>
          </p:cNvPr>
          <p:cNvSpPr/>
          <p:nvPr/>
        </p:nvSpPr>
        <p:spPr>
          <a:xfrm>
            <a:off x="3625232" y="785097"/>
            <a:ext cx="4620552" cy="292105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cxnSp>
        <p:nvCxnSpPr>
          <p:cNvPr id="6" name="Скругленная соединительная линия 5">
            <a:extLst>
              <a:ext uri="{FF2B5EF4-FFF2-40B4-BE49-F238E27FC236}">
                <a16:creationId xmlns:a16="http://schemas.microsoft.com/office/drawing/2014/main" id="{174BE999-53DD-ECB7-A7F0-BFED599E9F87}"/>
              </a:ext>
            </a:extLst>
          </p:cNvPr>
          <p:cNvCxnSpPr>
            <a:cxnSpLocks/>
          </p:cNvCxnSpPr>
          <p:nvPr/>
        </p:nvCxnSpPr>
        <p:spPr>
          <a:xfrm flipV="1">
            <a:off x="1666959" y="1699327"/>
            <a:ext cx="1958273" cy="32368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Скругленная соединительная линия 6">
            <a:extLst>
              <a:ext uri="{FF2B5EF4-FFF2-40B4-BE49-F238E27FC236}">
                <a16:creationId xmlns:a16="http://schemas.microsoft.com/office/drawing/2014/main" id="{ABF0C23A-C764-407A-FAF4-0DFFCB884D9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472812" y="1367522"/>
            <a:ext cx="173253" cy="2131590"/>
          </a:xfrm>
          <a:prstGeom prst="curvedConnector4">
            <a:avLst>
              <a:gd name="adj1" fmla="val -131946"/>
              <a:gd name="adj2" fmla="val 7609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7261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C7FF8A-D146-DE80-001E-D55F0776DE9C}"/>
              </a:ext>
            </a:extLst>
          </p:cNvPr>
          <p:cNvSpPr txBox="1"/>
          <p:nvPr/>
        </p:nvSpPr>
        <p:spPr>
          <a:xfrm>
            <a:off x="380999" y="1808210"/>
            <a:ext cx="2225289" cy="1034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/home_page</a:t>
            </a:r>
            <a:endParaRPr lang="uk-UA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/about/team/history</a:t>
            </a:r>
            <a:endParaRPr lang="de-CH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endParaRPr lang="uk-UA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Google Shape;331;p28">
            <a:extLst>
              <a:ext uri="{FF2B5EF4-FFF2-40B4-BE49-F238E27FC236}">
                <a16:creationId xmlns:a16="http://schemas.microsoft.com/office/drawing/2014/main" id="{259FCCFE-7FE5-8056-6118-EE1C7A421499}"/>
              </a:ext>
            </a:extLst>
          </p:cNvPr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31939350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C7FF8A-D146-DE80-001E-D55F0776DE9C}"/>
              </a:ext>
            </a:extLst>
          </p:cNvPr>
          <p:cNvSpPr txBox="1"/>
          <p:nvPr/>
        </p:nvSpPr>
        <p:spPr>
          <a:xfrm>
            <a:off x="380999" y="1808210"/>
            <a:ext cx="2225289" cy="1681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/home_page</a:t>
            </a:r>
            <a:endParaRPr lang="uk-UA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/about/team/history</a:t>
            </a:r>
            <a:endParaRPr lang="de-CH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endParaRPr lang="uk-UA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/news/sport</a:t>
            </a:r>
          </a:p>
          <a:p>
            <a:pPr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/news/technology</a:t>
            </a:r>
          </a:p>
        </p:txBody>
      </p:sp>
      <p:sp>
        <p:nvSpPr>
          <p:cNvPr id="3" name="Google Shape;331;p28">
            <a:extLst>
              <a:ext uri="{FF2B5EF4-FFF2-40B4-BE49-F238E27FC236}">
                <a16:creationId xmlns:a16="http://schemas.microsoft.com/office/drawing/2014/main" id="{259FCCFE-7FE5-8056-6118-EE1C7A421499}"/>
              </a:ext>
            </a:extLst>
          </p:cNvPr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23698931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C7FF8A-D146-DE80-001E-D55F0776DE9C}"/>
              </a:ext>
            </a:extLst>
          </p:cNvPr>
          <p:cNvSpPr txBox="1"/>
          <p:nvPr/>
        </p:nvSpPr>
        <p:spPr>
          <a:xfrm>
            <a:off x="380999" y="1808210"/>
            <a:ext cx="2225289" cy="1681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/home_page</a:t>
            </a:r>
            <a:endParaRPr lang="uk-UA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/about/team/history</a:t>
            </a:r>
            <a:endParaRPr lang="de-CH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endParaRPr lang="uk-UA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/news/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sport</a:t>
            </a:r>
          </a:p>
          <a:p>
            <a:pPr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/news/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technology</a:t>
            </a:r>
          </a:p>
        </p:txBody>
      </p:sp>
      <p:sp>
        <p:nvSpPr>
          <p:cNvPr id="3" name="Google Shape;331;p28">
            <a:extLst>
              <a:ext uri="{FF2B5EF4-FFF2-40B4-BE49-F238E27FC236}">
                <a16:creationId xmlns:a16="http://schemas.microsoft.com/office/drawing/2014/main" id="{06399467-52DD-5B44-DE97-ED9B1F1241C1}"/>
              </a:ext>
            </a:extLst>
          </p:cNvPr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686248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C7FF8A-D146-DE80-001E-D55F0776DE9C}"/>
              </a:ext>
            </a:extLst>
          </p:cNvPr>
          <p:cNvSpPr txBox="1"/>
          <p:nvPr/>
        </p:nvSpPr>
        <p:spPr>
          <a:xfrm>
            <a:off x="380999" y="1808210"/>
            <a:ext cx="2225289" cy="1681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/home_page</a:t>
            </a:r>
            <a:endParaRPr lang="uk-UA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/about/team/history</a:t>
            </a:r>
            <a:endParaRPr lang="de-CH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endParaRPr lang="uk-UA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/news/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sport</a:t>
            </a:r>
          </a:p>
          <a:p>
            <a:pPr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/news/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technology</a:t>
            </a:r>
          </a:p>
        </p:txBody>
      </p:sp>
      <p:sp>
        <p:nvSpPr>
          <p:cNvPr id="3" name="Google Shape;331;p28">
            <a:extLst>
              <a:ext uri="{FF2B5EF4-FFF2-40B4-BE49-F238E27FC236}">
                <a16:creationId xmlns:a16="http://schemas.microsoft.com/office/drawing/2014/main" id="{06399467-52DD-5B44-DE97-ED9B1F1241C1}"/>
              </a:ext>
            </a:extLst>
          </p:cNvPr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EFFF4C-B7AA-AF09-6016-D750B13696C0}"/>
              </a:ext>
            </a:extLst>
          </p:cNvPr>
          <p:cNvSpPr txBox="1"/>
          <p:nvPr/>
        </p:nvSpPr>
        <p:spPr>
          <a:xfrm>
            <a:off x="3778305" y="838713"/>
            <a:ext cx="4243469" cy="2649956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1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request.</a:t>
            </a:r>
            <a:r>
              <a:rPr lang="en-US" b="1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getPath</a:t>
            </a:r>
            <a:r>
              <a:rPr lang="en-US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algn="l">
              <a:lnSpc>
                <a:spcPct val="150000"/>
              </a:lnSpc>
            </a:pPr>
            <a:endParaRPr lang="en-US" noProof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 (</a:t>
            </a:r>
            <a:r>
              <a:rPr lang="en-US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“/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news/sport</a:t>
            </a:r>
            <a:r>
              <a:rPr lang="en-US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b="0" i="0" u="none" strike="noStrike" noProof="1">
                <a:solidFill>
                  <a:schemeClr val="tx1"/>
                </a:solidFill>
                <a:effectLst/>
                <a:latin typeface="+mn-lt"/>
                <a:cs typeface="Courier New" panose="02070309020205020404" pitchFamily="49" charset="0"/>
              </a:rPr>
              <a:t>        </a:t>
            </a:r>
            <a:r>
              <a:rPr lang="de-CH" b="0" i="1" u="none" strike="noStrike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+mn-lt"/>
              </a:rPr>
              <a:t>statement</a:t>
            </a:r>
            <a:endParaRPr lang="en-US" b="0" i="0" u="none" strike="noStrike" noProof="1">
              <a:solidFill>
                <a:schemeClr val="tx1"/>
              </a:solidFill>
              <a:effectLst/>
              <a:latin typeface="+mn-lt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if(</a:t>
            </a:r>
            <a:r>
              <a:rPr lang="en-US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“/</a:t>
            </a:r>
            <a:r>
              <a:rPr lang="de-CH" b="1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news/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technology</a:t>
            </a:r>
            <a:r>
              <a:rPr lang="en-US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noProof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       </a:t>
            </a:r>
            <a:r>
              <a:rPr lang="de-CH" b="0" i="1" u="none" strike="noStrike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+mn-lt"/>
              </a:rPr>
              <a:t>statement</a:t>
            </a:r>
            <a:endParaRPr lang="ru-RU" noProof="1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lse</a:t>
            </a:r>
          </a:p>
          <a:p>
            <a:pPr algn="l">
              <a:lnSpc>
                <a:spcPct val="150000"/>
              </a:lnSpc>
            </a:pPr>
            <a:r>
              <a:rPr lang="en-US" noProof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       </a:t>
            </a:r>
            <a:r>
              <a:rPr lang="de-CH" b="0" i="1" u="none" strike="noStrike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+mn-lt"/>
              </a:rPr>
              <a:t>statement</a:t>
            </a:r>
            <a:r>
              <a:rPr lang="en-US" noProof="1">
                <a:solidFill>
                  <a:schemeClr val="tx1"/>
                </a:solidFill>
                <a:highlight>
                  <a:srgbClr val="FFFFFF"/>
                </a:highlight>
                <a:latin typeface="+mn-lt"/>
                <a:cs typeface="Courier New" panose="02070309020205020404" pitchFamily="49" charset="0"/>
              </a:rPr>
              <a:t>      </a:t>
            </a:r>
            <a:r>
              <a:rPr lang="en-US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404</a:t>
            </a:r>
            <a:r>
              <a:rPr lang="en-US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page is </a:t>
            </a:r>
            <a:r>
              <a:rPr lang="en-US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not found</a:t>
            </a:r>
            <a:endParaRPr lang="de-CH" b="1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D7D8165-B646-2F2D-2530-C600F4C2670A}"/>
              </a:ext>
            </a:extLst>
          </p:cNvPr>
          <p:cNvSpPr/>
          <p:nvPr/>
        </p:nvSpPr>
        <p:spPr>
          <a:xfrm>
            <a:off x="3625232" y="785097"/>
            <a:ext cx="4620552" cy="292105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cxnSp>
        <p:nvCxnSpPr>
          <p:cNvPr id="6" name="Скругленная соединительная линия 5">
            <a:extLst>
              <a:ext uri="{FF2B5EF4-FFF2-40B4-BE49-F238E27FC236}">
                <a16:creationId xmlns:a16="http://schemas.microsoft.com/office/drawing/2014/main" id="{3F93C960-5B69-9285-1B88-0322F8B9614F}"/>
              </a:ext>
            </a:extLst>
          </p:cNvPr>
          <p:cNvCxnSpPr>
            <a:cxnSpLocks/>
          </p:cNvCxnSpPr>
          <p:nvPr/>
        </p:nvCxnSpPr>
        <p:spPr>
          <a:xfrm flipV="1">
            <a:off x="1747880" y="1699327"/>
            <a:ext cx="1877352" cy="132709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Скругленная соединительная линия 7">
            <a:extLst>
              <a:ext uri="{FF2B5EF4-FFF2-40B4-BE49-F238E27FC236}">
                <a16:creationId xmlns:a16="http://schemas.microsoft.com/office/drawing/2014/main" id="{2BC46A51-933E-7EE1-3536-87C8D95A1A38}"/>
              </a:ext>
            </a:extLst>
          </p:cNvPr>
          <p:cNvCxnSpPr>
            <a:cxnSpLocks/>
          </p:cNvCxnSpPr>
          <p:nvPr/>
        </p:nvCxnSpPr>
        <p:spPr>
          <a:xfrm flipV="1">
            <a:off x="2306230" y="2379058"/>
            <a:ext cx="1319002" cy="97913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1044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C7FF8A-D146-DE80-001E-D55F0776DE9C}"/>
              </a:ext>
            </a:extLst>
          </p:cNvPr>
          <p:cNvSpPr txBox="1"/>
          <p:nvPr/>
        </p:nvSpPr>
        <p:spPr>
          <a:xfrm>
            <a:off x="380999" y="1808210"/>
            <a:ext cx="2332690" cy="1681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/home_page</a:t>
            </a:r>
            <a:endParaRPr lang="uk-UA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/about/team/history</a:t>
            </a:r>
            <a:endParaRPr lang="de-CH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endParaRPr lang="uk-UA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/news/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sport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/829</a:t>
            </a:r>
          </a:p>
          <a:p>
            <a:pPr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/news/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technology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/789</a:t>
            </a:r>
          </a:p>
        </p:txBody>
      </p:sp>
      <p:sp>
        <p:nvSpPr>
          <p:cNvPr id="3" name="Google Shape;331;p28">
            <a:extLst>
              <a:ext uri="{FF2B5EF4-FFF2-40B4-BE49-F238E27FC236}">
                <a16:creationId xmlns:a16="http://schemas.microsoft.com/office/drawing/2014/main" id="{A5CEE996-32E5-9645-E184-AB4F3BEAE26E}"/>
              </a:ext>
            </a:extLst>
          </p:cNvPr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13712441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C7FF8A-D146-DE80-001E-D55F0776DE9C}"/>
              </a:ext>
            </a:extLst>
          </p:cNvPr>
          <p:cNvSpPr txBox="1"/>
          <p:nvPr/>
        </p:nvSpPr>
        <p:spPr>
          <a:xfrm>
            <a:off x="380999" y="1808210"/>
            <a:ext cx="2332690" cy="1681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/home_page</a:t>
            </a:r>
            <a:endParaRPr lang="uk-UA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/about/team/history</a:t>
            </a:r>
            <a:endParaRPr lang="de-CH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endParaRPr lang="uk-UA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/news/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sport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829</a:t>
            </a:r>
          </a:p>
          <a:p>
            <a:pPr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/news/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technology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789</a:t>
            </a:r>
          </a:p>
        </p:txBody>
      </p:sp>
      <p:sp>
        <p:nvSpPr>
          <p:cNvPr id="3" name="Google Shape;331;p28">
            <a:extLst>
              <a:ext uri="{FF2B5EF4-FFF2-40B4-BE49-F238E27FC236}">
                <a16:creationId xmlns:a16="http://schemas.microsoft.com/office/drawing/2014/main" id="{76ECE4E4-0E24-1468-E2C4-83CA9588DA79}"/>
              </a:ext>
            </a:extLst>
          </p:cNvPr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2102737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16"/>
          <p:cNvCxnSpPr/>
          <p:nvPr/>
        </p:nvCxnSpPr>
        <p:spPr>
          <a:xfrm>
            <a:off x="0" y="2452675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9" name="Google Shape;119;p16"/>
          <p:cNvSpPr/>
          <p:nvPr/>
        </p:nvSpPr>
        <p:spPr>
          <a:xfrm>
            <a:off x="2340146" y="2405049"/>
            <a:ext cx="95250" cy="95250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191919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6"/>
          <p:cNvSpPr/>
          <p:nvPr/>
        </p:nvSpPr>
        <p:spPr>
          <a:xfrm>
            <a:off x="4483867" y="2408243"/>
            <a:ext cx="95250" cy="95250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191919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6"/>
          <p:cNvSpPr txBox="1"/>
          <p:nvPr/>
        </p:nvSpPr>
        <p:spPr>
          <a:xfrm>
            <a:off x="1546540" y="2767463"/>
            <a:ext cx="168246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dirty="0">
                <a:solidFill>
                  <a:srgbClr val="191919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Серверна частина</a:t>
            </a:r>
            <a:endParaRPr sz="700" dirty="0"/>
          </a:p>
        </p:txBody>
      </p:sp>
      <p:sp>
        <p:nvSpPr>
          <p:cNvPr id="123" name="Google Shape;123;p16"/>
          <p:cNvSpPr txBox="1"/>
          <p:nvPr/>
        </p:nvSpPr>
        <p:spPr>
          <a:xfrm>
            <a:off x="3690260" y="2767463"/>
            <a:ext cx="168246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b="0" i="0" u="none" strike="noStrike" cap="none" dirty="0">
                <a:solidFill>
                  <a:srgbClr val="191919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База даних</a:t>
            </a:r>
            <a:endParaRPr sz="700" dirty="0"/>
          </a:p>
        </p:txBody>
      </p:sp>
      <p:sp>
        <p:nvSpPr>
          <p:cNvPr id="125" name="Google Shape;125;p16"/>
          <p:cNvSpPr txBox="1"/>
          <p:nvPr/>
        </p:nvSpPr>
        <p:spPr>
          <a:xfrm>
            <a:off x="1546540" y="3169227"/>
            <a:ext cx="1682463" cy="194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Backend</a:t>
            </a:r>
            <a:endParaRPr sz="700" dirty="0"/>
          </a:p>
        </p:txBody>
      </p:sp>
      <p:sp>
        <p:nvSpPr>
          <p:cNvPr id="126" name="Google Shape;126;p16"/>
          <p:cNvSpPr txBox="1"/>
          <p:nvPr/>
        </p:nvSpPr>
        <p:spPr>
          <a:xfrm>
            <a:off x="3690260" y="3169227"/>
            <a:ext cx="1682463" cy="194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Database</a:t>
            </a:r>
            <a:endParaRPr sz="700" dirty="0"/>
          </a:p>
        </p:txBody>
      </p:sp>
      <p:sp>
        <p:nvSpPr>
          <p:cNvPr id="128" name="Google Shape;128;p16"/>
          <p:cNvSpPr txBox="1"/>
          <p:nvPr/>
        </p:nvSpPr>
        <p:spPr>
          <a:xfrm>
            <a:off x="381000" y="584196"/>
            <a:ext cx="265032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Який п</a:t>
            </a: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лан?</a:t>
            </a:r>
            <a:endParaRPr sz="700" dirty="0"/>
          </a:p>
        </p:txBody>
      </p:sp>
      <p:sp>
        <p:nvSpPr>
          <p:cNvPr id="2" name="Google Shape;82;p12">
            <a:extLst>
              <a:ext uri="{FF2B5EF4-FFF2-40B4-BE49-F238E27FC236}">
                <a16:creationId xmlns:a16="http://schemas.microsoft.com/office/drawing/2014/main" id="{5F0F30FF-6D39-0410-FB46-55B2AEB3A0E3}"/>
              </a:ext>
            </a:extLst>
          </p:cNvPr>
          <p:cNvSpPr txBox="1"/>
          <p:nvPr/>
        </p:nvSpPr>
        <p:spPr>
          <a:xfrm>
            <a:off x="7516442" y="391477"/>
            <a:ext cx="124655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1" algn="r"/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Ієрархія створення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27129932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C7FF8A-D146-DE80-001E-D55F0776DE9C}"/>
              </a:ext>
            </a:extLst>
          </p:cNvPr>
          <p:cNvSpPr txBox="1"/>
          <p:nvPr/>
        </p:nvSpPr>
        <p:spPr>
          <a:xfrm>
            <a:off x="380999" y="1808210"/>
            <a:ext cx="2332690" cy="1681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/home_page</a:t>
            </a:r>
            <a:endParaRPr lang="uk-UA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/about/team/history</a:t>
            </a:r>
            <a:endParaRPr lang="de-CH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endParaRPr lang="uk-UA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/news/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sport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829</a:t>
            </a:r>
          </a:p>
          <a:p>
            <a:pPr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/news/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technology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789</a:t>
            </a:r>
          </a:p>
        </p:txBody>
      </p:sp>
      <p:sp>
        <p:nvSpPr>
          <p:cNvPr id="3" name="Google Shape;331;p28">
            <a:extLst>
              <a:ext uri="{FF2B5EF4-FFF2-40B4-BE49-F238E27FC236}">
                <a16:creationId xmlns:a16="http://schemas.microsoft.com/office/drawing/2014/main" id="{76ECE4E4-0E24-1468-E2C4-83CA9588DA79}"/>
              </a:ext>
            </a:extLst>
          </p:cNvPr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1CB69F-1ED7-DC99-B38F-0DAB4AF7D038}"/>
              </a:ext>
            </a:extLst>
          </p:cNvPr>
          <p:cNvSpPr txBox="1"/>
          <p:nvPr/>
        </p:nvSpPr>
        <p:spPr>
          <a:xfrm>
            <a:off x="3045659" y="2648824"/>
            <a:ext cx="73770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???</a:t>
            </a:r>
            <a:endParaRPr lang="de-CH" sz="2400" b="1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2992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C7FF8A-D146-DE80-001E-D55F0776DE9C}"/>
              </a:ext>
            </a:extLst>
          </p:cNvPr>
          <p:cNvSpPr txBox="1"/>
          <p:nvPr/>
        </p:nvSpPr>
        <p:spPr>
          <a:xfrm>
            <a:off x="380999" y="1808210"/>
            <a:ext cx="2332690" cy="26507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/home_page</a:t>
            </a:r>
            <a:endParaRPr lang="uk-UA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/about/team/history</a:t>
            </a:r>
            <a:endParaRPr lang="de-CH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endParaRPr lang="uk-UA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/news/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sport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829</a:t>
            </a:r>
          </a:p>
          <a:p>
            <a:pPr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/news/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technology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789</a:t>
            </a:r>
          </a:p>
          <a:p>
            <a:pPr>
              <a:lnSpc>
                <a:spcPct val="150000"/>
              </a:lnSpc>
            </a:pPr>
            <a:endParaRPr lang="de-CH" b="1" noProof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/news/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sport/829</a:t>
            </a:r>
          </a:p>
          <a:p>
            <a:pPr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/news/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technology/789</a:t>
            </a:r>
          </a:p>
        </p:txBody>
      </p:sp>
      <p:sp>
        <p:nvSpPr>
          <p:cNvPr id="3" name="Google Shape;331;p28">
            <a:extLst>
              <a:ext uri="{FF2B5EF4-FFF2-40B4-BE49-F238E27FC236}">
                <a16:creationId xmlns:a16="http://schemas.microsoft.com/office/drawing/2014/main" id="{3C43B3B6-C415-05B8-01B1-0A0B9D1D6F17}"/>
              </a:ext>
            </a:extLst>
          </p:cNvPr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17853190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C7FF8A-D146-DE80-001E-D55F0776DE9C}"/>
              </a:ext>
            </a:extLst>
          </p:cNvPr>
          <p:cNvSpPr txBox="1"/>
          <p:nvPr/>
        </p:nvSpPr>
        <p:spPr>
          <a:xfrm>
            <a:off x="380999" y="1808210"/>
            <a:ext cx="2332690" cy="26507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/home_page</a:t>
            </a:r>
            <a:endParaRPr lang="uk-UA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/about/team/history</a:t>
            </a:r>
            <a:endParaRPr lang="de-CH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endParaRPr lang="uk-UA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/news/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sport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829</a:t>
            </a:r>
          </a:p>
          <a:p>
            <a:pPr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/news/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technology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789</a:t>
            </a:r>
          </a:p>
          <a:p>
            <a:pPr>
              <a:lnSpc>
                <a:spcPct val="150000"/>
              </a:lnSpc>
            </a:pPr>
            <a:endParaRPr lang="de-CH" b="1" noProof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/news/</a:t>
            </a:r>
            <a:r>
              <a:rPr lang="de-CH" i="0" u="sng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sport/829</a:t>
            </a:r>
          </a:p>
          <a:p>
            <a:pPr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/news/</a:t>
            </a:r>
            <a:r>
              <a:rPr lang="de-CH" i="0" u="sng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technology/789</a:t>
            </a:r>
          </a:p>
        </p:txBody>
      </p:sp>
      <p:sp>
        <p:nvSpPr>
          <p:cNvPr id="3" name="Google Shape;331;p28">
            <a:extLst>
              <a:ext uri="{FF2B5EF4-FFF2-40B4-BE49-F238E27FC236}">
                <a16:creationId xmlns:a16="http://schemas.microsoft.com/office/drawing/2014/main" id="{93064F95-319B-EE30-B9D5-8931AFD427FD}"/>
              </a:ext>
            </a:extLst>
          </p:cNvPr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42187750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C7FF8A-D146-DE80-001E-D55F0776DE9C}"/>
              </a:ext>
            </a:extLst>
          </p:cNvPr>
          <p:cNvSpPr txBox="1"/>
          <p:nvPr/>
        </p:nvSpPr>
        <p:spPr>
          <a:xfrm>
            <a:off x="380999" y="1808210"/>
            <a:ext cx="2654894" cy="26507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/home_page</a:t>
            </a:r>
            <a:endParaRPr lang="uk-UA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/about/team/history</a:t>
            </a:r>
            <a:endParaRPr lang="de-CH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endParaRPr lang="uk-UA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/news/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sport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829</a:t>
            </a:r>
          </a:p>
          <a:p>
            <a:pPr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/news/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technology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789</a:t>
            </a:r>
          </a:p>
          <a:p>
            <a:pPr>
              <a:lnSpc>
                <a:spcPct val="150000"/>
              </a:lnSpc>
            </a:pPr>
            <a:endParaRPr lang="de-CH" b="1" noProof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/news/</a:t>
            </a:r>
            <a:r>
              <a:rPr lang="de-CH" i="0" u="sng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sport/829</a:t>
            </a:r>
            <a:r>
              <a:rPr lang="uk-UA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lang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=en</a:t>
            </a:r>
          </a:p>
          <a:p>
            <a:pPr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/news/</a:t>
            </a:r>
            <a:r>
              <a:rPr lang="de-CH" i="0" u="sng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technology/789</a:t>
            </a:r>
          </a:p>
        </p:txBody>
      </p:sp>
      <p:sp>
        <p:nvSpPr>
          <p:cNvPr id="3" name="Google Shape;331;p28">
            <a:extLst>
              <a:ext uri="{FF2B5EF4-FFF2-40B4-BE49-F238E27FC236}">
                <a16:creationId xmlns:a16="http://schemas.microsoft.com/office/drawing/2014/main" id="{EE8F87E1-E279-8A0F-3FCC-CB63E410D3A9}"/>
              </a:ext>
            </a:extLst>
          </p:cNvPr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27168728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C7FF8A-D146-DE80-001E-D55F0776DE9C}"/>
              </a:ext>
            </a:extLst>
          </p:cNvPr>
          <p:cNvSpPr txBox="1"/>
          <p:nvPr/>
        </p:nvSpPr>
        <p:spPr>
          <a:xfrm>
            <a:off x="380999" y="1808210"/>
            <a:ext cx="7595349" cy="26507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/home_page</a:t>
            </a:r>
            <a:endParaRPr lang="uk-UA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/about/team/history</a:t>
            </a:r>
            <a:endParaRPr lang="de-CH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endParaRPr lang="uk-UA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/news/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sport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829</a:t>
            </a:r>
          </a:p>
          <a:p>
            <a:pPr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/news/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technology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789</a:t>
            </a:r>
          </a:p>
          <a:p>
            <a:pPr>
              <a:lnSpc>
                <a:spcPct val="150000"/>
              </a:lnSpc>
            </a:pPr>
            <a:endParaRPr lang="de-CH" b="1" noProof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/news/</a:t>
            </a:r>
            <a:r>
              <a:rPr lang="de-CH" i="0" u="sng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sport/829</a:t>
            </a:r>
            <a:r>
              <a:rPr lang="uk-UA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lang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=en</a:t>
            </a:r>
          </a:p>
          <a:p>
            <a:pPr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/news/</a:t>
            </a:r>
            <a:r>
              <a:rPr lang="de-CH" i="0" u="sng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technology/789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recommendations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=true&amp;</a:t>
            </a:r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font_size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=large&amp;</a:t>
            </a:r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=light</a:t>
            </a:r>
          </a:p>
        </p:txBody>
      </p:sp>
      <p:sp>
        <p:nvSpPr>
          <p:cNvPr id="3" name="Google Shape;331;p28">
            <a:extLst>
              <a:ext uri="{FF2B5EF4-FFF2-40B4-BE49-F238E27FC236}">
                <a16:creationId xmlns:a16="http://schemas.microsoft.com/office/drawing/2014/main" id="{D4DA704E-0CFD-9E02-B645-9FAFB79996F1}"/>
              </a:ext>
            </a:extLst>
          </p:cNvPr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11790018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C7FF8A-D146-DE80-001E-D55F0776DE9C}"/>
              </a:ext>
            </a:extLst>
          </p:cNvPr>
          <p:cNvSpPr txBox="1"/>
          <p:nvPr/>
        </p:nvSpPr>
        <p:spPr>
          <a:xfrm>
            <a:off x="380999" y="1808210"/>
            <a:ext cx="7595349" cy="26507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/home_page</a:t>
            </a:r>
            <a:endParaRPr lang="uk-UA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/about/team/history</a:t>
            </a:r>
            <a:endParaRPr lang="de-CH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endParaRPr lang="uk-UA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/news/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sport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829</a:t>
            </a:r>
          </a:p>
          <a:p>
            <a:pPr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/news/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technology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789</a:t>
            </a:r>
          </a:p>
          <a:p>
            <a:pPr>
              <a:lnSpc>
                <a:spcPct val="150000"/>
              </a:lnSpc>
            </a:pPr>
            <a:endParaRPr lang="de-CH" b="1" noProof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/news/</a:t>
            </a:r>
            <a:r>
              <a:rPr lang="de-CH" i="0" u="sng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sport/829</a:t>
            </a:r>
            <a:r>
              <a:rPr lang="uk-UA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lang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=en</a:t>
            </a:r>
          </a:p>
          <a:p>
            <a:pPr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/news/</a:t>
            </a:r>
            <a:r>
              <a:rPr lang="de-CH" i="0" u="sng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technology/789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recommendations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=true&amp;</a:t>
            </a:r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font_size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=large&amp;</a:t>
            </a:r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=light</a:t>
            </a:r>
          </a:p>
        </p:txBody>
      </p:sp>
      <p:sp>
        <p:nvSpPr>
          <p:cNvPr id="3" name="Google Shape;332;p28">
            <a:extLst>
              <a:ext uri="{FF2B5EF4-FFF2-40B4-BE49-F238E27FC236}">
                <a16:creationId xmlns:a16="http://schemas.microsoft.com/office/drawing/2014/main" id="{B2B9B4E1-5C33-43ED-5620-E9081DE88106}"/>
              </a:ext>
            </a:extLst>
          </p:cNvPr>
          <p:cNvSpPr txBox="1"/>
          <p:nvPr/>
        </p:nvSpPr>
        <p:spPr>
          <a:xfrm>
            <a:off x="4637842" y="988519"/>
            <a:ext cx="1007002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Router</a:t>
            </a:r>
            <a:endParaRPr lang="de-CH" sz="700" dirty="0">
              <a:solidFill>
                <a:srgbClr val="7F7F7F"/>
              </a:solidFill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D1BAFF26-4441-43B9-132F-133163D4CF98}"/>
              </a:ext>
            </a:extLst>
          </p:cNvPr>
          <p:cNvSpPr/>
          <p:nvPr/>
        </p:nvSpPr>
        <p:spPr>
          <a:xfrm>
            <a:off x="4572000" y="529976"/>
            <a:ext cx="1138686" cy="1138686"/>
          </a:xfrm>
          <a:prstGeom prst="ellipse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>
              <a:solidFill>
                <a:srgbClr val="7F7F7F"/>
              </a:solidFill>
            </a:endParaRPr>
          </a:p>
        </p:txBody>
      </p:sp>
      <p:sp>
        <p:nvSpPr>
          <p:cNvPr id="6" name="Google Shape;331;p28">
            <a:extLst>
              <a:ext uri="{FF2B5EF4-FFF2-40B4-BE49-F238E27FC236}">
                <a16:creationId xmlns:a16="http://schemas.microsoft.com/office/drawing/2014/main" id="{303CD8FD-E86C-478A-0F24-B2B550A44CBA}"/>
              </a:ext>
            </a:extLst>
          </p:cNvPr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4391938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C7FF8A-D146-DE80-001E-D55F0776DE9C}"/>
              </a:ext>
            </a:extLst>
          </p:cNvPr>
          <p:cNvSpPr txBox="1"/>
          <p:nvPr/>
        </p:nvSpPr>
        <p:spPr>
          <a:xfrm>
            <a:off x="380999" y="1808210"/>
            <a:ext cx="7595349" cy="26507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/home_page</a:t>
            </a:r>
            <a:endParaRPr lang="uk-UA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/about/team/history</a:t>
            </a:r>
            <a:endParaRPr lang="de-CH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endParaRPr lang="uk-UA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/news/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sport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829</a:t>
            </a:r>
          </a:p>
          <a:p>
            <a:pPr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/news/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technology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789</a:t>
            </a:r>
          </a:p>
          <a:p>
            <a:pPr>
              <a:lnSpc>
                <a:spcPct val="150000"/>
              </a:lnSpc>
            </a:pPr>
            <a:endParaRPr lang="de-CH" b="1" noProof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/news/</a:t>
            </a:r>
            <a:r>
              <a:rPr lang="de-CH" i="0" u="sng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sport/829</a:t>
            </a:r>
            <a:r>
              <a:rPr lang="uk-UA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lang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=en</a:t>
            </a:r>
          </a:p>
          <a:p>
            <a:pPr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/news/</a:t>
            </a:r>
            <a:r>
              <a:rPr lang="de-CH" i="0" u="sng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technology/789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recommendations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=true&amp;</a:t>
            </a:r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font_size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=large&amp;</a:t>
            </a:r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=light</a:t>
            </a:r>
          </a:p>
        </p:txBody>
      </p:sp>
      <p:sp>
        <p:nvSpPr>
          <p:cNvPr id="3" name="Google Shape;332;p28">
            <a:extLst>
              <a:ext uri="{FF2B5EF4-FFF2-40B4-BE49-F238E27FC236}">
                <a16:creationId xmlns:a16="http://schemas.microsoft.com/office/drawing/2014/main" id="{B2B9B4E1-5C33-43ED-5620-E9081DE88106}"/>
              </a:ext>
            </a:extLst>
          </p:cNvPr>
          <p:cNvSpPr txBox="1"/>
          <p:nvPr/>
        </p:nvSpPr>
        <p:spPr>
          <a:xfrm>
            <a:off x="4637842" y="988519"/>
            <a:ext cx="1007002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Router</a:t>
            </a:r>
            <a:endParaRPr lang="de-CH" sz="700" dirty="0">
              <a:solidFill>
                <a:srgbClr val="7F7F7F"/>
              </a:solidFill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D1BAFF26-4441-43B9-132F-133163D4CF98}"/>
              </a:ext>
            </a:extLst>
          </p:cNvPr>
          <p:cNvSpPr/>
          <p:nvPr/>
        </p:nvSpPr>
        <p:spPr>
          <a:xfrm>
            <a:off x="4572000" y="529976"/>
            <a:ext cx="1138686" cy="1138686"/>
          </a:xfrm>
          <a:prstGeom prst="ellipse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>
              <a:solidFill>
                <a:srgbClr val="7F7F7F"/>
              </a:solidFill>
            </a:endParaRPr>
          </a:p>
        </p:txBody>
      </p:sp>
      <p:sp>
        <p:nvSpPr>
          <p:cNvPr id="6" name="Google Shape;331;p28">
            <a:extLst>
              <a:ext uri="{FF2B5EF4-FFF2-40B4-BE49-F238E27FC236}">
                <a16:creationId xmlns:a16="http://schemas.microsoft.com/office/drawing/2014/main" id="{303CD8FD-E86C-478A-0F24-B2B550A44CBA}"/>
              </a:ext>
            </a:extLst>
          </p:cNvPr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79CC4D4-DEAF-68C0-EC2E-9C8F74B0F7FA}"/>
              </a:ext>
            </a:extLst>
          </p:cNvPr>
          <p:cNvSpPr/>
          <p:nvPr/>
        </p:nvSpPr>
        <p:spPr>
          <a:xfrm>
            <a:off x="380999" y="2783660"/>
            <a:ext cx="2394569" cy="801112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5553512-9AA6-6AC4-E365-B4C987CE7B2F}"/>
              </a:ext>
            </a:extLst>
          </p:cNvPr>
          <p:cNvSpPr/>
          <p:nvPr/>
        </p:nvSpPr>
        <p:spPr>
          <a:xfrm>
            <a:off x="428203" y="3818092"/>
            <a:ext cx="7364427" cy="640844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</p:spTree>
    <p:extLst>
      <p:ext uri="{BB962C8B-B14F-4D97-AF65-F5344CB8AC3E}">
        <p14:creationId xmlns:p14="http://schemas.microsoft.com/office/powerpoint/2010/main" val="35817902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C7FF8A-D146-DE80-001E-D55F0776DE9C}"/>
              </a:ext>
            </a:extLst>
          </p:cNvPr>
          <p:cNvSpPr txBox="1"/>
          <p:nvPr/>
        </p:nvSpPr>
        <p:spPr>
          <a:xfrm>
            <a:off x="380999" y="1808210"/>
            <a:ext cx="7595349" cy="26507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/home_page</a:t>
            </a:r>
            <a:endParaRPr lang="uk-UA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/about/team/history</a:t>
            </a:r>
            <a:endParaRPr lang="de-CH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endParaRPr lang="uk-UA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/news/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sport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829</a:t>
            </a:r>
          </a:p>
          <a:p>
            <a:pPr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/news/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technology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789</a:t>
            </a:r>
          </a:p>
          <a:p>
            <a:pPr>
              <a:lnSpc>
                <a:spcPct val="150000"/>
              </a:lnSpc>
            </a:pPr>
            <a:endParaRPr lang="de-CH" b="1" noProof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/news/</a:t>
            </a:r>
            <a:r>
              <a:rPr lang="de-CH" i="0" u="sng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sport/829</a:t>
            </a:r>
            <a:r>
              <a:rPr lang="uk-UA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lang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=en</a:t>
            </a:r>
          </a:p>
          <a:p>
            <a:pPr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/news/</a:t>
            </a:r>
            <a:r>
              <a:rPr lang="de-CH" i="0" u="sng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technology/789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recommendations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=true&amp;</a:t>
            </a:r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font_size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=large&amp;</a:t>
            </a:r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=light</a:t>
            </a:r>
          </a:p>
        </p:txBody>
      </p:sp>
      <p:sp>
        <p:nvSpPr>
          <p:cNvPr id="3" name="Google Shape;332;p28">
            <a:extLst>
              <a:ext uri="{FF2B5EF4-FFF2-40B4-BE49-F238E27FC236}">
                <a16:creationId xmlns:a16="http://schemas.microsoft.com/office/drawing/2014/main" id="{B2B9B4E1-5C33-43ED-5620-E9081DE88106}"/>
              </a:ext>
            </a:extLst>
          </p:cNvPr>
          <p:cNvSpPr txBox="1"/>
          <p:nvPr/>
        </p:nvSpPr>
        <p:spPr>
          <a:xfrm>
            <a:off x="4637842" y="988519"/>
            <a:ext cx="1007002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Router</a:t>
            </a:r>
            <a:endParaRPr lang="de-CH" sz="700" dirty="0">
              <a:solidFill>
                <a:srgbClr val="7F7F7F"/>
              </a:solidFill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D1BAFF26-4441-43B9-132F-133163D4CF98}"/>
              </a:ext>
            </a:extLst>
          </p:cNvPr>
          <p:cNvSpPr/>
          <p:nvPr/>
        </p:nvSpPr>
        <p:spPr>
          <a:xfrm>
            <a:off x="4572000" y="529976"/>
            <a:ext cx="1138686" cy="1138686"/>
          </a:xfrm>
          <a:prstGeom prst="ellipse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>
              <a:solidFill>
                <a:srgbClr val="7F7F7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CA6097-BBCA-61D2-4F68-951AB2EADCE5}"/>
              </a:ext>
            </a:extLst>
          </p:cNvPr>
          <p:cNvSpPr txBox="1"/>
          <p:nvPr/>
        </p:nvSpPr>
        <p:spPr>
          <a:xfrm>
            <a:off x="4701097" y="2305140"/>
            <a:ext cx="3836307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news/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&lt;category_name&gt;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&lt;article_id&gt;</a:t>
            </a:r>
            <a:endParaRPr lang="de-CH" b="1" i="0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C4B1548F-AF67-9A42-6C2D-88D3EB28B9CA}"/>
              </a:ext>
            </a:extLst>
          </p:cNvPr>
          <p:cNvCxnSpPr>
            <a:cxnSpLocks/>
          </p:cNvCxnSpPr>
          <p:nvPr/>
        </p:nvCxnSpPr>
        <p:spPr>
          <a:xfrm flipV="1">
            <a:off x="2682240" y="2571750"/>
            <a:ext cx="1889760" cy="471757"/>
          </a:xfrm>
          <a:prstGeom prst="straightConnector1">
            <a:avLst/>
          </a:prstGeom>
          <a:ln w="127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F360A6E-BABB-B622-A70C-A056A38DEFCF}"/>
              </a:ext>
            </a:extLst>
          </p:cNvPr>
          <p:cNvCxnSpPr>
            <a:cxnSpLocks/>
          </p:cNvCxnSpPr>
          <p:nvPr/>
        </p:nvCxnSpPr>
        <p:spPr>
          <a:xfrm flipV="1">
            <a:off x="3589110" y="2807628"/>
            <a:ext cx="1226730" cy="1093812"/>
          </a:xfrm>
          <a:prstGeom prst="straightConnector1">
            <a:avLst/>
          </a:prstGeom>
          <a:ln w="127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Google Shape;331;p28">
            <a:extLst>
              <a:ext uri="{FF2B5EF4-FFF2-40B4-BE49-F238E27FC236}">
                <a16:creationId xmlns:a16="http://schemas.microsoft.com/office/drawing/2014/main" id="{A0BECCDE-8A86-169B-4ED9-E272B5A01C62}"/>
              </a:ext>
            </a:extLst>
          </p:cNvPr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34247933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C7FF8A-D146-DE80-001E-D55F0776DE9C}"/>
              </a:ext>
            </a:extLst>
          </p:cNvPr>
          <p:cNvSpPr txBox="1"/>
          <p:nvPr/>
        </p:nvSpPr>
        <p:spPr>
          <a:xfrm>
            <a:off x="380999" y="1808210"/>
            <a:ext cx="7595349" cy="26507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/home_page</a:t>
            </a:r>
            <a:endParaRPr lang="uk-UA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/about/team/history</a:t>
            </a:r>
            <a:endParaRPr lang="de-CH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endParaRPr lang="uk-UA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/news/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sport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829</a:t>
            </a:r>
          </a:p>
          <a:p>
            <a:pPr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/news/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technology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789</a:t>
            </a:r>
          </a:p>
          <a:p>
            <a:pPr>
              <a:lnSpc>
                <a:spcPct val="150000"/>
              </a:lnSpc>
            </a:pPr>
            <a:endParaRPr lang="de-CH" b="1" noProof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/news/</a:t>
            </a:r>
            <a:r>
              <a:rPr lang="de-CH" i="0" u="sng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sport/829</a:t>
            </a:r>
            <a:r>
              <a:rPr lang="uk-UA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lang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=en</a:t>
            </a:r>
          </a:p>
          <a:p>
            <a:pPr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/news/</a:t>
            </a:r>
            <a:r>
              <a:rPr lang="de-CH" i="0" u="sng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technology/789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recommendations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=true&amp;</a:t>
            </a:r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font_size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=large&amp;</a:t>
            </a:r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=light</a:t>
            </a:r>
          </a:p>
        </p:txBody>
      </p:sp>
      <p:sp>
        <p:nvSpPr>
          <p:cNvPr id="3" name="Google Shape;332;p28">
            <a:extLst>
              <a:ext uri="{FF2B5EF4-FFF2-40B4-BE49-F238E27FC236}">
                <a16:creationId xmlns:a16="http://schemas.microsoft.com/office/drawing/2014/main" id="{B2B9B4E1-5C33-43ED-5620-E9081DE88106}"/>
              </a:ext>
            </a:extLst>
          </p:cNvPr>
          <p:cNvSpPr txBox="1"/>
          <p:nvPr/>
        </p:nvSpPr>
        <p:spPr>
          <a:xfrm>
            <a:off x="4637842" y="988519"/>
            <a:ext cx="1007002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Router</a:t>
            </a:r>
            <a:endParaRPr lang="de-CH" sz="700" dirty="0">
              <a:solidFill>
                <a:srgbClr val="7F7F7F"/>
              </a:solidFill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D1BAFF26-4441-43B9-132F-133163D4CF98}"/>
              </a:ext>
            </a:extLst>
          </p:cNvPr>
          <p:cNvSpPr/>
          <p:nvPr/>
        </p:nvSpPr>
        <p:spPr>
          <a:xfrm>
            <a:off x="4572000" y="529976"/>
            <a:ext cx="1138686" cy="1138686"/>
          </a:xfrm>
          <a:prstGeom prst="ellipse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>
              <a:solidFill>
                <a:srgbClr val="7F7F7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CA6097-BBCA-61D2-4F68-951AB2EADCE5}"/>
              </a:ext>
            </a:extLst>
          </p:cNvPr>
          <p:cNvSpPr txBox="1"/>
          <p:nvPr/>
        </p:nvSpPr>
        <p:spPr>
          <a:xfrm>
            <a:off x="4701097" y="2305140"/>
            <a:ext cx="3836307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news/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&lt;category_name&gt;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&lt;article_id&gt;</a:t>
            </a:r>
            <a:endParaRPr lang="de-CH" b="1" i="0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C4B1548F-AF67-9A42-6C2D-88D3EB28B9CA}"/>
              </a:ext>
            </a:extLst>
          </p:cNvPr>
          <p:cNvCxnSpPr>
            <a:cxnSpLocks/>
          </p:cNvCxnSpPr>
          <p:nvPr/>
        </p:nvCxnSpPr>
        <p:spPr>
          <a:xfrm flipV="1">
            <a:off x="2682240" y="2571750"/>
            <a:ext cx="1889760" cy="471757"/>
          </a:xfrm>
          <a:prstGeom prst="straightConnector1">
            <a:avLst/>
          </a:prstGeom>
          <a:ln w="127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F360A6E-BABB-B622-A70C-A056A38DEFCF}"/>
              </a:ext>
            </a:extLst>
          </p:cNvPr>
          <p:cNvCxnSpPr>
            <a:cxnSpLocks/>
          </p:cNvCxnSpPr>
          <p:nvPr/>
        </p:nvCxnSpPr>
        <p:spPr>
          <a:xfrm flipV="1">
            <a:off x="3589110" y="2807628"/>
            <a:ext cx="1226730" cy="1093812"/>
          </a:xfrm>
          <a:prstGeom prst="straightConnector1">
            <a:avLst/>
          </a:prstGeom>
          <a:ln w="127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600DAC1-B075-A3AD-1F7D-761D91A972AF}"/>
              </a:ext>
            </a:extLst>
          </p:cNvPr>
          <p:cNvSpPr txBox="1"/>
          <p:nvPr/>
        </p:nvSpPr>
        <p:spPr>
          <a:xfrm>
            <a:off x="6697979" y="1099318"/>
            <a:ext cx="2117887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lang="de-CH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andler</a:t>
            </a:r>
            <a:r>
              <a:rPr lang="ru-RU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de-CH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unction()</a:t>
            </a:r>
            <a:endParaRPr lang="de-CH" b="1" i="0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Google Shape;331;p28">
            <a:extLst>
              <a:ext uri="{FF2B5EF4-FFF2-40B4-BE49-F238E27FC236}">
                <a16:creationId xmlns:a16="http://schemas.microsoft.com/office/drawing/2014/main" id="{DE9C0D66-28BD-1BC8-3875-F2BE8845885F}"/>
              </a:ext>
            </a:extLst>
          </p:cNvPr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39350432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C7FF8A-D146-DE80-001E-D55F0776DE9C}"/>
              </a:ext>
            </a:extLst>
          </p:cNvPr>
          <p:cNvSpPr txBox="1"/>
          <p:nvPr/>
        </p:nvSpPr>
        <p:spPr>
          <a:xfrm>
            <a:off x="380999" y="1808210"/>
            <a:ext cx="7595349" cy="26507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/home_page</a:t>
            </a:r>
            <a:endParaRPr lang="uk-UA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/about/team/history</a:t>
            </a:r>
            <a:endParaRPr lang="de-CH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endParaRPr lang="uk-UA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/news/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sport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829</a:t>
            </a:r>
          </a:p>
          <a:p>
            <a:pPr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/news/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technology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789</a:t>
            </a:r>
          </a:p>
          <a:p>
            <a:pPr>
              <a:lnSpc>
                <a:spcPct val="150000"/>
              </a:lnSpc>
            </a:pPr>
            <a:endParaRPr lang="de-CH" b="1" noProof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/news/</a:t>
            </a:r>
            <a:r>
              <a:rPr lang="de-CH" i="0" u="sng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sport/829</a:t>
            </a:r>
            <a:r>
              <a:rPr lang="uk-UA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lang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=en</a:t>
            </a:r>
          </a:p>
          <a:p>
            <a:pPr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/news/</a:t>
            </a:r>
            <a:r>
              <a:rPr lang="de-CH" i="0" u="sng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technology/789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recommendations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=true&amp;</a:t>
            </a:r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font_size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=large&amp;</a:t>
            </a:r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=light</a:t>
            </a:r>
          </a:p>
        </p:txBody>
      </p:sp>
      <p:sp>
        <p:nvSpPr>
          <p:cNvPr id="3" name="Google Shape;332;p28">
            <a:extLst>
              <a:ext uri="{FF2B5EF4-FFF2-40B4-BE49-F238E27FC236}">
                <a16:creationId xmlns:a16="http://schemas.microsoft.com/office/drawing/2014/main" id="{B2B9B4E1-5C33-43ED-5620-E9081DE88106}"/>
              </a:ext>
            </a:extLst>
          </p:cNvPr>
          <p:cNvSpPr txBox="1"/>
          <p:nvPr/>
        </p:nvSpPr>
        <p:spPr>
          <a:xfrm>
            <a:off x="4637842" y="988519"/>
            <a:ext cx="1007002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Router</a:t>
            </a:r>
            <a:endParaRPr lang="de-CH" sz="700" dirty="0">
              <a:solidFill>
                <a:srgbClr val="7F7F7F"/>
              </a:solidFill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D1BAFF26-4441-43B9-132F-133163D4CF98}"/>
              </a:ext>
            </a:extLst>
          </p:cNvPr>
          <p:cNvSpPr/>
          <p:nvPr/>
        </p:nvSpPr>
        <p:spPr>
          <a:xfrm>
            <a:off x="4572000" y="529976"/>
            <a:ext cx="1138686" cy="1138686"/>
          </a:xfrm>
          <a:prstGeom prst="ellipse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>
              <a:solidFill>
                <a:srgbClr val="7F7F7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CA6097-BBCA-61D2-4F68-951AB2EADCE5}"/>
              </a:ext>
            </a:extLst>
          </p:cNvPr>
          <p:cNvSpPr txBox="1"/>
          <p:nvPr/>
        </p:nvSpPr>
        <p:spPr>
          <a:xfrm>
            <a:off x="4701097" y="2305140"/>
            <a:ext cx="3836307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news/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&lt;category_name&gt;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&lt;article_id&gt;</a:t>
            </a:r>
            <a:endParaRPr lang="de-CH" b="1" i="0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C4B1548F-AF67-9A42-6C2D-88D3EB28B9CA}"/>
              </a:ext>
            </a:extLst>
          </p:cNvPr>
          <p:cNvCxnSpPr>
            <a:cxnSpLocks/>
          </p:cNvCxnSpPr>
          <p:nvPr/>
        </p:nvCxnSpPr>
        <p:spPr>
          <a:xfrm flipV="1">
            <a:off x="2682240" y="2571750"/>
            <a:ext cx="1889760" cy="471757"/>
          </a:xfrm>
          <a:prstGeom prst="straightConnector1">
            <a:avLst/>
          </a:prstGeom>
          <a:ln w="127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F360A6E-BABB-B622-A70C-A056A38DEFCF}"/>
              </a:ext>
            </a:extLst>
          </p:cNvPr>
          <p:cNvCxnSpPr>
            <a:cxnSpLocks/>
          </p:cNvCxnSpPr>
          <p:nvPr/>
        </p:nvCxnSpPr>
        <p:spPr>
          <a:xfrm flipV="1">
            <a:off x="3589110" y="2807628"/>
            <a:ext cx="1226730" cy="1093812"/>
          </a:xfrm>
          <a:prstGeom prst="straightConnector1">
            <a:avLst/>
          </a:prstGeom>
          <a:ln w="127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Скругленная соединительная линия 6">
            <a:extLst>
              <a:ext uri="{FF2B5EF4-FFF2-40B4-BE49-F238E27FC236}">
                <a16:creationId xmlns:a16="http://schemas.microsoft.com/office/drawing/2014/main" id="{19C6C1CA-6E69-F4EC-4040-EBC048E5DEA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34615" y="1441776"/>
            <a:ext cx="1011538" cy="71519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Google Shape;331;p28">
            <a:extLst>
              <a:ext uri="{FF2B5EF4-FFF2-40B4-BE49-F238E27FC236}">
                <a16:creationId xmlns:a16="http://schemas.microsoft.com/office/drawing/2014/main" id="{16167182-2EEE-177F-AE47-338F48067C49}"/>
              </a:ext>
            </a:extLst>
          </p:cNvPr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6F5302-8FB2-7E91-1D34-4BD98A3E3A63}"/>
              </a:ext>
            </a:extLst>
          </p:cNvPr>
          <p:cNvSpPr txBox="1"/>
          <p:nvPr/>
        </p:nvSpPr>
        <p:spPr>
          <a:xfrm>
            <a:off x="6697979" y="1099318"/>
            <a:ext cx="2117887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lang="de-CH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andler</a:t>
            </a:r>
            <a:r>
              <a:rPr lang="ru-RU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de-CH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unction()</a:t>
            </a:r>
            <a:endParaRPr lang="de-CH" b="1" i="0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395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16"/>
          <p:cNvCxnSpPr/>
          <p:nvPr/>
        </p:nvCxnSpPr>
        <p:spPr>
          <a:xfrm>
            <a:off x="0" y="2452675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9" name="Google Shape;119;p16"/>
          <p:cNvSpPr/>
          <p:nvPr/>
        </p:nvSpPr>
        <p:spPr>
          <a:xfrm>
            <a:off x="2340146" y="2405049"/>
            <a:ext cx="95250" cy="95250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191919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6"/>
          <p:cNvSpPr/>
          <p:nvPr/>
        </p:nvSpPr>
        <p:spPr>
          <a:xfrm>
            <a:off x="4483867" y="2408243"/>
            <a:ext cx="95250" cy="95250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191919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6"/>
          <p:cNvSpPr/>
          <p:nvPr/>
        </p:nvSpPr>
        <p:spPr>
          <a:xfrm>
            <a:off x="6627587" y="2408243"/>
            <a:ext cx="95250" cy="95250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191919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6"/>
          <p:cNvSpPr txBox="1"/>
          <p:nvPr/>
        </p:nvSpPr>
        <p:spPr>
          <a:xfrm>
            <a:off x="1546540" y="2767463"/>
            <a:ext cx="168246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dirty="0">
                <a:solidFill>
                  <a:srgbClr val="191919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Серверна частина</a:t>
            </a:r>
            <a:endParaRPr sz="700" dirty="0"/>
          </a:p>
        </p:txBody>
      </p:sp>
      <p:sp>
        <p:nvSpPr>
          <p:cNvPr id="123" name="Google Shape;123;p16"/>
          <p:cNvSpPr txBox="1"/>
          <p:nvPr/>
        </p:nvSpPr>
        <p:spPr>
          <a:xfrm>
            <a:off x="3690260" y="2767463"/>
            <a:ext cx="168246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b="0" i="0" u="none" strike="noStrike" cap="none" dirty="0">
                <a:solidFill>
                  <a:srgbClr val="191919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База даних</a:t>
            </a:r>
            <a:endParaRPr sz="700" dirty="0"/>
          </a:p>
        </p:txBody>
      </p:sp>
      <p:sp>
        <p:nvSpPr>
          <p:cNvPr id="124" name="Google Shape;124;p16"/>
          <p:cNvSpPr txBox="1"/>
          <p:nvPr/>
        </p:nvSpPr>
        <p:spPr>
          <a:xfrm>
            <a:off x="5833980" y="2767463"/>
            <a:ext cx="1682462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b="0" i="0" u="none" strike="noStrike" cap="none" dirty="0">
                <a:solidFill>
                  <a:srgbClr val="191919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Додаток клієнта</a:t>
            </a:r>
            <a:endParaRPr sz="700" dirty="0"/>
          </a:p>
        </p:txBody>
      </p:sp>
      <p:sp>
        <p:nvSpPr>
          <p:cNvPr id="125" name="Google Shape;125;p16"/>
          <p:cNvSpPr txBox="1"/>
          <p:nvPr/>
        </p:nvSpPr>
        <p:spPr>
          <a:xfrm>
            <a:off x="1546540" y="3169227"/>
            <a:ext cx="1682463" cy="194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Backend</a:t>
            </a:r>
            <a:endParaRPr sz="700" dirty="0"/>
          </a:p>
        </p:txBody>
      </p:sp>
      <p:sp>
        <p:nvSpPr>
          <p:cNvPr id="126" name="Google Shape;126;p16"/>
          <p:cNvSpPr txBox="1"/>
          <p:nvPr/>
        </p:nvSpPr>
        <p:spPr>
          <a:xfrm>
            <a:off x="3690260" y="3169227"/>
            <a:ext cx="1682463" cy="194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Database</a:t>
            </a:r>
            <a:endParaRPr sz="700" dirty="0"/>
          </a:p>
        </p:txBody>
      </p:sp>
      <p:sp>
        <p:nvSpPr>
          <p:cNvPr id="127" name="Google Shape;127;p16"/>
          <p:cNvSpPr txBox="1"/>
          <p:nvPr/>
        </p:nvSpPr>
        <p:spPr>
          <a:xfrm>
            <a:off x="5833980" y="3169227"/>
            <a:ext cx="1682462" cy="194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Frontend</a:t>
            </a:r>
            <a:endParaRPr sz="700" dirty="0"/>
          </a:p>
        </p:txBody>
      </p:sp>
      <p:sp>
        <p:nvSpPr>
          <p:cNvPr id="128" name="Google Shape;128;p16"/>
          <p:cNvSpPr txBox="1"/>
          <p:nvPr/>
        </p:nvSpPr>
        <p:spPr>
          <a:xfrm>
            <a:off x="381000" y="584196"/>
            <a:ext cx="265032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Який п</a:t>
            </a: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лан?</a:t>
            </a:r>
            <a:endParaRPr sz="700" dirty="0"/>
          </a:p>
        </p:txBody>
      </p:sp>
      <p:sp>
        <p:nvSpPr>
          <p:cNvPr id="2" name="Google Shape;82;p12">
            <a:extLst>
              <a:ext uri="{FF2B5EF4-FFF2-40B4-BE49-F238E27FC236}">
                <a16:creationId xmlns:a16="http://schemas.microsoft.com/office/drawing/2014/main" id="{5F0F30FF-6D39-0410-FB46-55B2AEB3A0E3}"/>
              </a:ext>
            </a:extLst>
          </p:cNvPr>
          <p:cNvSpPr txBox="1"/>
          <p:nvPr/>
        </p:nvSpPr>
        <p:spPr>
          <a:xfrm>
            <a:off x="7516442" y="391477"/>
            <a:ext cx="124655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1" algn="r"/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Ієрархія створення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19118952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C7FF8A-D146-DE80-001E-D55F0776DE9C}"/>
              </a:ext>
            </a:extLst>
          </p:cNvPr>
          <p:cNvSpPr txBox="1"/>
          <p:nvPr/>
        </p:nvSpPr>
        <p:spPr>
          <a:xfrm>
            <a:off x="380999" y="1808210"/>
            <a:ext cx="7595349" cy="26507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/home_page</a:t>
            </a:r>
            <a:endParaRPr lang="uk-UA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/about/team/history</a:t>
            </a:r>
            <a:endParaRPr lang="de-CH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endParaRPr lang="uk-UA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/news/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sport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829</a:t>
            </a:r>
          </a:p>
          <a:p>
            <a:pPr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/news/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technology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789</a:t>
            </a:r>
          </a:p>
          <a:p>
            <a:pPr>
              <a:lnSpc>
                <a:spcPct val="150000"/>
              </a:lnSpc>
            </a:pPr>
            <a:endParaRPr lang="de-CH" b="1" noProof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/news/</a:t>
            </a:r>
            <a:r>
              <a:rPr lang="de-CH" i="0" u="sng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sport/829</a:t>
            </a:r>
            <a:r>
              <a:rPr lang="uk-UA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lang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=en</a:t>
            </a:r>
          </a:p>
          <a:p>
            <a:pPr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/news/</a:t>
            </a:r>
            <a:r>
              <a:rPr lang="de-CH" i="0" u="sng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technology/789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recommendations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=true&amp;</a:t>
            </a:r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font_size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=large&amp;</a:t>
            </a:r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=light</a:t>
            </a:r>
          </a:p>
        </p:txBody>
      </p:sp>
      <p:sp>
        <p:nvSpPr>
          <p:cNvPr id="3" name="Google Shape;332;p28">
            <a:extLst>
              <a:ext uri="{FF2B5EF4-FFF2-40B4-BE49-F238E27FC236}">
                <a16:creationId xmlns:a16="http://schemas.microsoft.com/office/drawing/2014/main" id="{B2B9B4E1-5C33-43ED-5620-E9081DE88106}"/>
              </a:ext>
            </a:extLst>
          </p:cNvPr>
          <p:cNvSpPr txBox="1"/>
          <p:nvPr/>
        </p:nvSpPr>
        <p:spPr>
          <a:xfrm>
            <a:off x="4637842" y="988519"/>
            <a:ext cx="1007002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Router</a:t>
            </a:r>
            <a:endParaRPr lang="de-CH" sz="700" dirty="0">
              <a:solidFill>
                <a:srgbClr val="7F7F7F"/>
              </a:solidFill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D1BAFF26-4441-43B9-132F-133163D4CF98}"/>
              </a:ext>
            </a:extLst>
          </p:cNvPr>
          <p:cNvSpPr/>
          <p:nvPr/>
        </p:nvSpPr>
        <p:spPr>
          <a:xfrm>
            <a:off x="4572000" y="529976"/>
            <a:ext cx="1138686" cy="1138686"/>
          </a:xfrm>
          <a:prstGeom prst="ellipse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>
              <a:solidFill>
                <a:srgbClr val="7F7F7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CA6097-BBCA-61D2-4F68-951AB2EADCE5}"/>
              </a:ext>
            </a:extLst>
          </p:cNvPr>
          <p:cNvSpPr txBox="1"/>
          <p:nvPr/>
        </p:nvSpPr>
        <p:spPr>
          <a:xfrm>
            <a:off x="4701097" y="2305140"/>
            <a:ext cx="3836307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news/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&lt;category_name&gt;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&lt;article_id&gt;</a:t>
            </a:r>
            <a:endParaRPr lang="de-CH" b="1" i="0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C4B1548F-AF67-9A42-6C2D-88D3EB28B9CA}"/>
              </a:ext>
            </a:extLst>
          </p:cNvPr>
          <p:cNvCxnSpPr>
            <a:cxnSpLocks/>
          </p:cNvCxnSpPr>
          <p:nvPr/>
        </p:nvCxnSpPr>
        <p:spPr>
          <a:xfrm flipV="1">
            <a:off x="2682240" y="2571750"/>
            <a:ext cx="1889760" cy="471757"/>
          </a:xfrm>
          <a:prstGeom prst="straightConnector1">
            <a:avLst/>
          </a:prstGeom>
          <a:ln w="127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F360A6E-BABB-B622-A70C-A056A38DEFCF}"/>
              </a:ext>
            </a:extLst>
          </p:cNvPr>
          <p:cNvCxnSpPr>
            <a:cxnSpLocks/>
          </p:cNvCxnSpPr>
          <p:nvPr/>
        </p:nvCxnSpPr>
        <p:spPr>
          <a:xfrm flipV="1">
            <a:off x="3589110" y="2807628"/>
            <a:ext cx="1226730" cy="1093812"/>
          </a:xfrm>
          <a:prstGeom prst="straightConnector1">
            <a:avLst/>
          </a:prstGeom>
          <a:ln w="127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Скругленная соединительная линия 6">
            <a:extLst>
              <a:ext uri="{FF2B5EF4-FFF2-40B4-BE49-F238E27FC236}">
                <a16:creationId xmlns:a16="http://schemas.microsoft.com/office/drawing/2014/main" id="{19C6C1CA-6E69-F4EC-4040-EBC048E5DEA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34615" y="1441776"/>
            <a:ext cx="1011538" cy="71519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Скругленная соединительная линия 8">
            <a:extLst>
              <a:ext uri="{FF2B5EF4-FFF2-40B4-BE49-F238E27FC236}">
                <a16:creationId xmlns:a16="http://schemas.microsoft.com/office/drawing/2014/main" id="{E719FB93-7E17-7DE8-2358-BC70D518C795}"/>
              </a:ext>
            </a:extLst>
          </p:cNvPr>
          <p:cNvCxnSpPr>
            <a:cxnSpLocks/>
          </p:cNvCxnSpPr>
          <p:nvPr/>
        </p:nvCxnSpPr>
        <p:spPr>
          <a:xfrm rot="16200000" flipV="1">
            <a:off x="7120323" y="1694882"/>
            <a:ext cx="906973" cy="49298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Google Shape;331;p28">
            <a:extLst>
              <a:ext uri="{FF2B5EF4-FFF2-40B4-BE49-F238E27FC236}">
                <a16:creationId xmlns:a16="http://schemas.microsoft.com/office/drawing/2014/main" id="{A1F5F4EB-DEC3-1A05-E5CB-C879BF3FC7AB}"/>
              </a:ext>
            </a:extLst>
          </p:cNvPr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BE33BF-C872-8C72-2804-52D216504E0C}"/>
              </a:ext>
            </a:extLst>
          </p:cNvPr>
          <p:cNvSpPr txBox="1"/>
          <p:nvPr/>
        </p:nvSpPr>
        <p:spPr>
          <a:xfrm>
            <a:off x="6697979" y="1099318"/>
            <a:ext cx="2117887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lang="de-CH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andler</a:t>
            </a:r>
            <a:r>
              <a:rPr lang="ru-RU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de-CH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unction()</a:t>
            </a:r>
            <a:endParaRPr lang="de-CH" b="1" i="0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5332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C7FF8A-D146-DE80-001E-D55F0776DE9C}"/>
              </a:ext>
            </a:extLst>
          </p:cNvPr>
          <p:cNvSpPr txBox="1"/>
          <p:nvPr/>
        </p:nvSpPr>
        <p:spPr>
          <a:xfrm>
            <a:off x="380999" y="1808210"/>
            <a:ext cx="7595349" cy="26507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/home_page</a:t>
            </a:r>
            <a:endParaRPr lang="uk-UA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/about/team/history</a:t>
            </a:r>
            <a:endParaRPr lang="de-CH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endParaRPr lang="uk-UA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/news/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sport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829</a:t>
            </a:r>
          </a:p>
          <a:p>
            <a:pPr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/news/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technology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789</a:t>
            </a:r>
          </a:p>
          <a:p>
            <a:pPr>
              <a:lnSpc>
                <a:spcPct val="150000"/>
              </a:lnSpc>
            </a:pPr>
            <a:endParaRPr lang="de-CH" b="1" noProof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/news/</a:t>
            </a:r>
            <a:r>
              <a:rPr lang="de-CH" i="0" u="sng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sport/829</a:t>
            </a:r>
            <a:r>
              <a:rPr lang="uk-UA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lang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=en</a:t>
            </a:r>
          </a:p>
          <a:p>
            <a:pPr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/news/</a:t>
            </a:r>
            <a:r>
              <a:rPr lang="de-CH" i="0" u="sng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technology/789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recommendations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=true&amp;</a:t>
            </a:r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font_size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=large&amp;</a:t>
            </a:r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=light</a:t>
            </a:r>
          </a:p>
        </p:txBody>
      </p:sp>
      <p:sp>
        <p:nvSpPr>
          <p:cNvPr id="3" name="Google Shape;332;p28">
            <a:extLst>
              <a:ext uri="{FF2B5EF4-FFF2-40B4-BE49-F238E27FC236}">
                <a16:creationId xmlns:a16="http://schemas.microsoft.com/office/drawing/2014/main" id="{B2B9B4E1-5C33-43ED-5620-E9081DE88106}"/>
              </a:ext>
            </a:extLst>
          </p:cNvPr>
          <p:cNvSpPr txBox="1"/>
          <p:nvPr/>
        </p:nvSpPr>
        <p:spPr>
          <a:xfrm>
            <a:off x="4637842" y="988519"/>
            <a:ext cx="1007002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Router</a:t>
            </a:r>
            <a:endParaRPr lang="de-CH" sz="700" dirty="0">
              <a:solidFill>
                <a:srgbClr val="7F7F7F"/>
              </a:solidFill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D1BAFF26-4441-43B9-132F-133163D4CF98}"/>
              </a:ext>
            </a:extLst>
          </p:cNvPr>
          <p:cNvSpPr/>
          <p:nvPr/>
        </p:nvSpPr>
        <p:spPr>
          <a:xfrm>
            <a:off x="4572000" y="529976"/>
            <a:ext cx="1138686" cy="1138686"/>
          </a:xfrm>
          <a:prstGeom prst="ellipse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>
              <a:solidFill>
                <a:srgbClr val="7F7F7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CA6097-BBCA-61D2-4F68-951AB2EADCE5}"/>
              </a:ext>
            </a:extLst>
          </p:cNvPr>
          <p:cNvSpPr txBox="1"/>
          <p:nvPr/>
        </p:nvSpPr>
        <p:spPr>
          <a:xfrm>
            <a:off x="4701097" y="2305140"/>
            <a:ext cx="3836307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news/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&lt;category_name&gt;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&lt;article_id&gt;</a:t>
            </a:r>
            <a:endParaRPr lang="de-CH" b="1" i="0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C4B1548F-AF67-9A42-6C2D-88D3EB28B9CA}"/>
              </a:ext>
            </a:extLst>
          </p:cNvPr>
          <p:cNvCxnSpPr>
            <a:cxnSpLocks/>
          </p:cNvCxnSpPr>
          <p:nvPr/>
        </p:nvCxnSpPr>
        <p:spPr>
          <a:xfrm flipV="1">
            <a:off x="2682240" y="2571750"/>
            <a:ext cx="1889760" cy="471757"/>
          </a:xfrm>
          <a:prstGeom prst="straightConnector1">
            <a:avLst/>
          </a:prstGeom>
          <a:ln w="127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F360A6E-BABB-B622-A70C-A056A38DEFCF}"/>
              </a:ext>
            </a:extLst>
          </p:cNvPr>
          <p:cNvCxnSpPr>
            <a:cxnSpLocks/>
          </p:cNvCxnSpPr>
          <p:nvPr/>
        </p:nvCxnSpPr>
        <p:spPr>
          <a:xfrm flipV="1">
            <a:off x="3589110" y="2807628"/>
            <a:ext cx="1226730" cy="1093812"/>
          </a:xfrm>
          <a:prstGeom prst="straightConnector1">
            <a:avLst/>
          </a:prstGeom>
          <a:ln w="127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Скругленная соединительная линия 6">
            <a:extLst>
              <a:ext uri="{FF2B5EF4-FFF2-40B4-BE49-F238E27FC236}">
                <a16:creationId xmlns:a16="http://schemas.microsoft.com/office/drawing/2014/main" id="{19C6C1CA-6E69-F4EC-4040-EBC048E5DEA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34615" y="1441776"/>
            <a:ext cx="1011538" cy="71519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Скругленная соединительная линия 8">
            <a:extLst>
              <a:ext uri="{FF2B5EF4-FFF2-40B4-BE49-F238E27FC236}">
                <a16:creationId xmlns:a16="http://schemas.microsoft.com/office/drawing/2014/main" id="{E719FB93-7E17-7DE8-2358-BC70D518C795}"/>
              </a:ext>
            </a:extLst>
          </p:cNvPr>
          <p:cNvCxnSpPr>
            <a:cxnSpLocks/>
          </p:cNvCxnSpPr>
          <p:nvPr/>
        </p:nvCxnSpPr>
        <p:spPr>
          <a:xfrm rot="16200000" flipV="1">
            <a:off x="7120323" y="1694882"/>
            <a:ext cx="906973" cy="49298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Скругленная соединительная линия 39">
            <a:extLst>
              <a:ext uri="{FF2B5EF4-FFF2-40B4-BE49-F238E27FC236}">
                <a16:creationId xmlns:a16="http://schemas.microsoft.com/office/drawing/2014/main" id="{4CA8503C-0834-8123-593D-3427F8B5A51C}"/>
              </a:ext>
            </a:extLst>
          </p:cNvPr>
          <p:cNvCxnSpPr>
            <a:cxnSpLocks/>
            <a:stCxn id="2" idx="2"/>
          </p:cNvCxnSpPr>
          <p:nvPr/>
        </p:nvCxnSpPr>
        <p:spPr>
          <a:xfrm rot="5400000" flipH="1" flipV="1">
            <a:off x="4914603" y="557673"/>
            <a:ext cx="3165334" cy="4637192"/>
          </a:xfrm>
          <a:prstGeom prst="curvedConnector4">
            <a:avLst>
              <a:gd name="adj1" fmla="val -7222"/>
              <a:gd name="adj2" fmla="val 10493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D43CC3B-1F1B-0DEF-B6C6-38FEC657CE8C}"/>
              </a:ext>
            </a:extLst>
          </p:cNvPr>
          <p:cNvSpPr txBox="1"/>
          <p:nvPr/>
        </p:nvSpPr>
        <p:spPr>
          <a:xfrm>
            <a:off x="6697979" y="1099318"/>
            <a:ext cx="2117887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lang="de-CH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andler</a:t>
            </a:r>
            <a:r>
              <a:rPr lang="ru-RU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de-CH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unction()</a:t>
            </a:r>
            <a:endParaRPr lang="de-CH" b="1" i="0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5922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C7FF8A-D146-DE80-001E-D55F0776DE9C}"/>
              </a:ext>
            </a:extLst>
          </p:cNvPr>
          <p:cNvSpPr txBox="1"/>
          <p:nvPr/>
        </p:nvSpPr>
        <p:spPr>
          <a:xfrm>
            <a:off x="380999" y="1808210"/>
            <a:ext cx="7595349" cy="26507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/home_page</a:t>
            </a:r>
            <a:endParaRPr lang="uk-UA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/about/team/history</a:t>
            </a:r>
            <a:endParaRPr lang="de-CH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endParaRPr lang="uk-UA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/news/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sport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829</a:t>
            </a:r>
          </a:p>
          <a:p>
            <a:pPr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/news/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technology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789</a:t>
            </a:r>
          </a:p>
          <a:p>
            <a:pPr>
              <a:lnSpc>
                <a:spcPct val="150000"/>
              </a:lnSpc>
            </a:pPr>
            <a:endParaRPr lang="de-CH" b="1" noProof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/news/</a:t>
            </a:r>
            <a:r>
              <a:rPr lang="de-CH" i="0" u="sng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sport/829</a:t>
            </a:r>
            <a:r>
              <a:rPr lang="uk-UA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lang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=en</a:t>
            </a:r>
          </a:p>
          <a:p>
            <a:pPr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/news/</a:t>
            </a:r>
            <a:r>
              <a:rPr lang="de-CH" i="0" u="sng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technology/789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recommendations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=true&amp;</a:t>
            </a:r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font_size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=large&amp;</a:t>
            </a:r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=light</a:t>
            </a:r>
          </a:p>
        </p:txBody>
      </p:sp>
      <p:sp>
        <p:nvSpPr>
          <p:cNvPr id="3" name="Google Shape;332;p28">
            <a:extLst>
              <a:ext uri="{FF2B5EF4-FFF2-40B4-BE49-F238E27FC236}">
                <a16:creationId xmlns:a16="http://schemas.microsoft.com/office/drawing/2014/main" id="{B2B9B4E1-5C33-43ED-5620-E9081DE88106}"/>
              </a:ext>
            </a:extLst>
          </p:cNvPr>
          <p:cNvSpPr txBox="1"/>
          <p:nvPr/>
        </p:nvSpPr>
        <p:spPr>
          <a:xfrm>
            <a:off x="4637842" y="988519"/>
            <a:ext cx="1007002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Router</a:t>
            </a:r>
            <a:endParaRPr lang="de-CH" sz="700" dirty="0">
              <a:solidFill>
                <a:srgbClr val="7F7F7F"/>
              </a:solidFill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D1BAFF26-4441-43B9-132F-133163D4CF98}"/>
              </a:ext>
            </a:extLst>
          </p:cNvPr>
          <p:cNvSpPr/>
          <p:nvPr/>
        </p:nvSpPr>
        <p:spPr>
          <a:xfrm>
            <a:off x="4572000" y="529976"/>
            <a:ext cx="1138686" cy="1138686"/>
          </a:xfrm>
          <a:prstGeom prst="ellipse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>
              <a:solidFill>
                <a:srgbClr val="7F7F7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CA6097-BBCA-61D2-4F68-951AB2EADCE5}"/>
              </a:ext>
            </a:extLst>
          </p:cNvPr>
          <p:cNvSpPr txBox="1"/>
          <p:nvPr/>
        </p:nvSpPr>
        <p:spPr>
          <a:xfrm>
            <a:off x="4701097" y="2305140"/>
            <a:ext cx="3836307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news/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&lt;category_name&gt;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&lt;article_id&gt;</a:t>
            </a:r>
            <a:endParaRPr lang="de-CH" b="1" i="0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C4B1548F-AF67-9A42-6C2D-88D3EB28B9CA}"/>
              </a:ext>
            </a:extLst>
          </p:cNvPr>
          <p:cNvCxnSpPr>
            <a:cxnSpLocks/>
          </p:cNvCxnSpPr>
          <p:nvPr/>
        </p:nvCxnSpPr>
        <p:spPr>
          <a:xfrm flipV="1">
            <a:off x="2682240" y="2571750"/>
            <a:ext cx="1889760" cy="471757"/>
          </a:xfrm>
          <a:prstGeom prst="straightConnector1">
            <a:avLst/>
          </a:prstGeom>
          <a:ln w="127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F360A6E-BABB-B622-A70C-A056A38DEFCF}"/>
              </a:ext>
            </a:extLst>
          </p:cNvPr>
          <p:cNvCxnSpPr>
            <a:cxnSpLocks/>
          </p:cNvCxnSpPr>
          <p:nvPr/>
        </p:nvCxnSpPr>
        <p:spPr>
          <a:xfrm flipV="1">
            <a:off x="3589110" y="2807628"/>
            <a:ext cx="1226730" cy="1093812"/>
          </a:xfrm>
          <a:prstGeom prst="straightConnector1">
            <a:avLst/>
          </a:prstGeom>
          <a:ln w="127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Скругленная соединительная линия 6">
            <a:extLst>
              <a:ext uri="{FF2B5EF4-FFF2-40B4-BE49-F238E27FC236}">
                <a16:creationId xmlns:a16="http://schemas.microsoft.com/office/drawing/2014/main" id="{19C6C1CA-6E69-F4EC-4040-EBC048E5DEA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34615" y="1441776"/>
            <a:ext cx="1011538" cy="71519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Скругленная соединительная линия 8">
            <a:extLst>
              <a:ext uri="{FF2B5EF4-FFF2-40B4-BE49-F238E27FC236}">
                <a16:creationId xmlns:a16="http://schemas.microsoft.com/office/drawing/2014/main" id="{E719FB93-7E17-7DE8-2358-BC70D518C795}"/>
              </a:ext>
            </a:extLst>
          </p:cNvPr>
          <p:cNvCxnSpPr>
            <a:cxnSpLocks/>
          </p:cNvCxnSpPr>
          <p:nvPr/>
        </p:nvCxnSpPr>
        <p:spPr>
          <a:xfrm rot="16200000" flipV="1">
            <a:off x="7120323" y="1694882"/>
            <a:ext cx="906973" cy="49298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Скругленная соединительная линия 18">
            <a:extLst>
              <a:ext uri="{FF2B5EF4-FFF2-40B4-BE49-F238E27FC236}">
                <a16:creationId xmlns:a16="http://schemas.microsoft.com/office/drawing/2014/main" id="{BCE3DB1A-7C19-BB2F-BB5C-119853561B45}"/>
              </a:ext>
            </a:extLst>
          </p:cNvPr>
          <p:cNvCxnSpPr>
            <a:cxnSpLocks/>
          </p:cNvCxnSpPr>
          <p:nvPr/>
        </p:nvCxnSpPr>
        <p:spPr>
          <a:xfrm flipV="1">
            <a:off x="5451565" y="1293602"/>
            <a:ext cx="3364301" cy="2912638"/>
          </a:xfrm>
          <a:prstGeom prst="curvedConnector3">
            <a:avLst>
              <a:gd name="adj1" fmla="val 10679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Скругленная соединительная линия 39">
            <a:extLst>
              <a:ext uri="{FF2B5EF4-FFF2-40B4-BE49-F238E27FC236}">
                <a16:creationId xmlns:a16="http://schemas.microsoft.com/office/drawing/2014/main" id="{4CA8503C-0834-8123-593D-3427F8B5A51C}"/>
              </a:ext>
            </a:extLst>
          </p:cNvPr>
          <p:cNvCxnSpPr>
            <a:cxnSpLocks/>
            <a:stCxn id="2" idx="2"/>
          </p:cNvCxnSpPr>
          <p:nvPr/>
        </p:nvCxnSpPr>
        <p:spPr>
          <a:xfrm rot="5400000" flipH="1" flipV="1">
            <a:off x="4914603" y="557673"/>
            <a:ext cx="3165334" cy="4637192"/>
          </a:xfrm>
          <a:prstGeom prst="curvedConnector4">
            <a:avLst>
              <a:gd name="adj1" fmla="val -7222"/>
              <a:gd name="adj2" fmla="val 10493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0135644-3063-629D-9ABA-5AC0BB9C1031}"/>
              </a:ext>
            </a:extLst>
          </p:cNvPr>
          <p:cNvSpPr txBox="1"/>
          <p:nvPr/>
        </p:nvSpPr>
        <p:spPr>
          <a:xfrm>
            <a:off x="6697979" y="1099318"/>
            <a:ext cx="2117887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lang="de-CH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andler</a:t>
            </a:r>
            <a:r>
              <a:rPr lang="ru-RU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de-CH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unction()</a:t>
            </a:r>
            <a:endParaRPr lang="de-CH" b="1" i="0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3973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C7FF8A-D146-DE80-001E-D55F0776DE9C}"/>
              </a:ext>
            </a:extLst>
          </p:cNvPr>
          <p:cNvSpPr txBox="1"/>
          <p:nvPr/>
        </p:nvSpPr>
        <p:spPr>
          <a:xfrm>
            <a:off x="380999" y="1808210"/>
            <a:ext cx="7595349" cy="26507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/home_page</a:t>
            </a:r>
            <a:endParaRPr lang="uk-UA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/about/team/history</a:t>
            </a:r>
            <a:endParaRPr lang="de-CH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endParaRPr lang="uk-UA" b="0" i="0" u="none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/news/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sport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829</a:t>
            </a:r>
          </a:p>
          <a:p>
            <a:pPr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/news/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technology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789</a:t>
            </a:r>
          </a:p>
          <a:p>
            <a:pPr>
              <a:lnSpc>
                <a:spcPct val="150000"/>
              </a:lnSpc>
            </a:pPr>
            <a:endParaRPr lang="de-CH" b="1" noProof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/news/</a:t>
            </a:r>
            <a:r>
              <a:rPr lang="de-CH" i="0" u="sng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sport/829</a:t>
            </a:r>
            <a:r>
              <a:rPr lang="uk-UA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lang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=en</a:t>
            </a:r>
          </a:p>
          <a:p>
            <a:pPr>
              <a:lnSpc>
                <a:spcPct val="150000"/>
              </a:lnSpc>
            </a:pP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/news/</a:t>
            </a:r>
            <a:r>
              <a:rPr lang="de-CH" i="0" u="sng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technology/789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recommendations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=true&amp;</a:t>
            </a:r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font_size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=large&amp;</a:t>
            </a:r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=light</a:t>
            </a:r>
          </a:p>
        </p:txBody>
      </p:sp>
      <p:sp>
        <p:nvSpPr>
          <p:cNvPr id="3" name="Google Shape;332;p28">
            <a:extLst>
              <a:ext uri="{FF2B5EF4-FFF2-40B4-BE49-F238E27FC236}">
                <a16:creationId xmlns:a16="http://schemas.microsoft.com/office/drawing/2014/main" id="{B2B9B4E1-5C33-43ED-5620-E9081DE88106}"/>
              </a:ext>
            </a:extLst>
          </p:cNvPr>
          <p:cNvSpPr txBox="1"/>
          <p:nvPr/>
        </p:nvSpPr>
        <p:spPr>
          <a:xfrm>
            <a:off x="4637842" y="988519"/>
            <a:ext cx="1007002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Router</a:t>
            </a:r>
            <a:endParaRPr lang="de-CH" sz="700" dirty="0">
              <a:solidFill>
                <a:srgbClr val="7F7F7F"/>
              </a:solidFill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D1BAFF26-4441-43B9-132F-133163D4CF98}"/>
              </a:ext>
            </a:extLst>
          </p:cNvPr>
          <p:cNvSpPr/>
          <p:nvPr/>
        </p:nvSpPr>
        <p:spPr>
          <a:xfrm>
            <a:off x="4572000" y="529976"/>
            <a:ext cx="1138686" cy="1138686"/>
          </a:xfrm>
          <a:prstGeom prst="ellipse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>
              <a:solidFill>
                <a:srgbClr val="7F7F7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CA6097-BBCA-61D2-4F68-951AB2EADCE5}"/>
              </a:ext>
            </a:extLst>
          </p:cNvPr>
          <p:cNvSpPr txBox="1"/>
          <p:nvPr/>
        </p:nvSpPr>
        <p:spPr>
          <a:xfrm>
            <a:off x="4701097" y="2305140"/>
            <a:ext cx="3836307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news/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&lt;category_name&gt;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&lt;article_id&gt;</a:t>
            </a:r>
            <a:endParaRPr lang="de-CH" b="1" i="0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C4B1548F-AF67-9A42-6C2D-88D3EB28B9CA}"/>
              </a:ext>
            </a:extLst>
          </p:cNvPr>
          <p:cNvCxnSpPr>
            <a:cxnSpLocks/>
          </p:cNvCxnSpPr>
          <p:nvPr/>
        </p:nvCxnSpPr>
        <p:spPr>
          <a:xfrm flipV="1">
            <a:off x="2682240" y="2571750"/>
            <a:ext cx="1889760" cy="471757"/>
          </a:xfrm>
          <a:prstGeom prst="straightConnector1">
            <a:avLst/>
          </a:prstGeom>
          <a:ln w="127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F360A6E-BABB-B622-A70C-A056A38DEFCF}"/>
              </a:ext>
            </a:extLst>
          </p:cNvPr>
          <p:cNvCxnSpPr>
            <a:cxnSpLocks/>
          </p:cNvCxnSpPr>
          <p:nvPr/>
        </p:nvCxnSpPr>
        <p:spPr>
          <a:xfrm flipV="1">
            <a:off x="3589110" y="2807628"/>
            <a:ext cx="1226730" cy="1093812"/>
          </a:xfrm>
          <a:prstGeom prst="straightConnector1">
            <a:avLst/>
          </a:prstGeom>
          <a:ln w="127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Скругленная соединительная линия 6">
            <a:extLst>
              <a:ext uri="{FF2B5EF4-FFF2-40B4-BE49-F238E27FC236}">
                <a16:creationId xmlns:a16="http://schemas.microsoft.com/office/drawing/2014/main" id="{19C6C1CA-6E69-F4EC-4040-EBC048E5DEA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34615" y="1441776"/>
            <a:ext cx="1011538" cy="71519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Скругленная соединительная линия 8">
            <a:extLst>
              <a:ext uri="{FF2B5EF4-FFF2-40B4-BE49-F238E27FC236}">
                <a16:creationId xmlns:a16="http://schemas.microsoft.com/office/drawing/2014/main" id="{E719FB93-7E17-7DE8-2358-BC70D518C795}"/>
              </a:ext>
            </a:extLst>
          </p:cNvPr>
          <p:cNvCxnSpPr>
            <a:cxnSpLocks/>
          </p:cNvCxnSpPr>
          <p:nvPr/>
        </p:nvCxnSpPr>
        <p:spPr>
          <a:xfrm rot="16200000" flipV="1">
            <a:off x="7120323" y="1694882"/>
            <a:ext cx="906973" cy="49298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Скругленная соединительная линия 12">
            <a:extLst>
              <a:ext uri="{FF2B5EF4-FFF2-40B4-BE49-F238E27FC236}">
                <a16:creationId xmlns:a16="http://schemas.microsoft.com/office/drawing/2014/main" id="{DF539B0B-D8A9-DE0F-6676-B569C7DA587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404561" y="1733975"/>
            <a:ext cx="2851678" cy="1970932"/>
          </a:xfrm>
          <a:prstGeom prst="curvedConnector4">
            <a:avLst>
              <a:gd name="adj1" fmla="val 46594"/>
              <a:gd name="adj2" fmla="val 10872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Скругленная соединительная линия 18">
            <a:extLst>
              <a:ext uri="{FF2B5EF4-FFF2-40B4-BE49-F238E27FC236}">
                <a16:creationId xmlns:a16="http://schemas.microsoft.com/office/drawing/2014/main" id="{BCE3DB1A-7C19-BB2F-BB5C-119853561B45}"/>
              </a:ext>
            </a:extLst>
          </p:cNvPr>
          <p:cNvCxnSpPr>
            <a:cxnSpLocks/>
          </p:cNvCxnSpPr>
          <p:nvPr/>
        </p:nvCxnSpPr>
        <p:spPr>
          <a:xfrm flipV="1">
            <a:off x="5451565" y="1293602"/>
            <a:ext cx="3364301" cy="2912638"/>
          </a:xfrm>
          <a:prstGeom prst="curvedConnector3">
            <a:avLst>
              <a:gd name="adj1" fmla="val 10679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Скругленная соединительная линия 39">
            <a:extLst>
              <a:ext uri="{FF2B5EF4-FFF2-40B4-BE49-F238E27FC236}">
                <a16:creationId xmlns:a16="http://schemas.microsoft.com/office/drawing/2014/main" id="{4CA8503C-0834-8123-593D-3427F8B5A51C}"/>
              </a:ext>
            </a:extLst>
          </p:cNvPr>
          <p:cNvCxnSpPr>
            <a:cxnSpLocks/>
            <a:stCxn id="2" idx="2"/>
          </p:cNvCxnSpPr>
          <p:nvPr/>
        </p:nvCxnSpPr>
        <p:spPr>
          <a:xfrm rot="5400000" flipH="1" flipV="1">
            <a:off x="4914603" y="557673"/>
            <a:ext cx="3165334" cy="4637192"/>
          </a:xfrm>
          <a:prstGeom prst="curvedConnector4">
            <a:avLst>
              <a:gd name="adj1" fmla="val -7222"/>
              <a:gd name="adj2" fmla="val 10493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F1465E-DEB7-08C5-F90A-524F8A5E6217}"/>
              </a:ext>
            </a:extLst>
          </p:cNvPr>
          <p:cNvSpPr txBox="1"/>
          <p:nvPr/>
        </p:nvSpPr>
        <p:spPr>
          <a:xfrm>
            <a:off x="6697979" y="1099318"/>
            <a:ext cx="2117887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lang="de-CH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andler</a:t>
            </a:r>
            <a:r>
              <a:rPr lang="ru-RU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de-CH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unction()</a:t>
            </a:r>
            <a:endParaRPr lang="de-CH" b="1" i="0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2972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sp>
        <p:nvSpPr>
          <p:cNvPr id="3" name="Google Shape;332;p28">
            <a:extLst>
              <a:ext uri="{FF2B5EF4-FFF2-40B4-BE49-F238E27FC236}">
                <a16:creationId xmlns:a16="http://schemas.microsoft.com/office/drawing/2014/main" id="{B2B9B4E1-5C33-43ED-5620-E9081DE88106}"/>
              </a:ext>
            </a:extLst>
          </p:cNvPr>
          <p:cNvSpPr txBox="1"/>
          <p:nvPr/>
        </p:nvSpPr>
        <p:spPr>
          <a:xfrm>
            <a:off x="4637842" y="988519"/>
            <a:ext cx="1007002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Router</a:t>
            </a:r>
            <a:endParaRPr lang="de-CH" sz="700" dirty="0">
              <a:solidFill>
                <a:srgbClr val="7F7F7F"/>
              </a:solidFill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D1BAFF26-4441-43B9-132F-133163D4CF98}"/>
              </a:ext>
            </a:extLst>
          </p:cNvPr>
          <p:cNvSpPr/>
          <p:nvPr/>
        </p:nvSpPr>
        <p:spPr>
          <a:xfrm>
            <a:off x="4572000" y="529976"/>
            <a:ext cx="1138686" cy="1138686"/>
          </a:xfrm>
          <a:prstGeom prst="ellipse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8030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sp>
        <p:nvSpPr>
          <p:cNvPr id="3" name="Google Shape;332;p28">
            <a:extLst>
              <a:ext uri="{FF2B5EF4-FFF2-40B4-BE49-F238E27FC236}">
                <a16:creationId xmlns:a16="http://schemas.microsoft.com/office/drawing/2014/main" id="{B2B9B4E1-5C33-43ED-5620-E9081DE88106}"/>
              </a:ext>
            </a:extLst>
          </p:cNvPr>
          <p:cNvSpPr txBox="1"/>
          <p:nvPr/>
        </p:nvSpPr>
        <p:spPr>
          <a:xfrm>
            <a:off x="4637842" y="988519"/>
            <a:ext cx="1007002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Router</a:t>
            </a:r>
            <a:endParaRPr lang="de-CH" sz="700" dirty="0">
              <a:solidFill>
                <a:srgbClr val="7F7F7F"/>
              </a:solidFill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D1BAFF26-4441-43B9-132F-133163D4CF98}"/>
              </a:ext>
            </a:extLst>
          </p:cNvPr>
          <p:cNvSpPr/>
          <p:nvPr/>
        </p:nvSpPr>
        <p:spPr>
          <a:xfrm>
            <a:off x="4572000" y="529976"/>
            <a:ext cx="1138686" cy="1138686"/>
          </a:xfrm>
          <a:prstGeom prst="ellipse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>
              <a:solidFill>
                <a:srgbClr val="7F7F7F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DA86C76-A1D4-2904-BE58-4EA96247E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03" y="1917959"/>
            <a:ext cx="4279054" cy="22568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EE95019-E33E-39A0-1D5B-CBCAA25D1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917959"/>
            <a:ext cx="4391156" cy="230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8166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sp>
        <p:nvSpPr>
          <p:cNvPr id="3" name="Google Shape;332;p28">
            <a:extLst>
              <a:ext uri="{FF2B5EF4-FFF2-40B4-BE49-F238E27FC236}">
                <a16:creationId xmlns:a16="http://schemas.microsoft.com/office/drawing/2014/main" id="{B2B9B4E1-5C33-43ED-5620-E9081DE88106}"/>
              </a:ext>
            </a:extLst>
          </p:cNvPr>
          <p:cNvSpPr txBox="1"/>
          <p:nvPr/>
        </p:nvSpPr>
        <p:spPr>
          <a:xfrm>
            <a:off x="4637842" y="988519"/>
            <a:ext cx="1007002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Router</a:t>
            </a:r>
            <a:endParaRPr lang="de-CH" sz="700" dirty="0">
              <a:solidFill>
                <a:srgbClr val="7F7F7F"/>
              </a:solidFill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D1BAFF26-4441-43B9-132F-133163D4CF98}"/>
              </a:ext>
            </a:extLst>
          </p:cNvPr>
          <p:cNvSpPr/>
          <p:nvPr/>
        </p:nvSpPr>
        <p:spPr>
          <a:xfrm>
            <a:off x="4572000" y="529976"/>
            <a:ext cx="1138686" cy="1138686"/>
          </a:xfrm>
          <a:prstGeom prst="ellipse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1783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1587AFC-9DAA-38A5-EC57-48A05A915B57}"/>
              </a:ext>
            </a:extLst>
          </p:cNvPr>
          <p:cNvGrpSpPr/>
          <p:nvPr/>
        </p:nvGrpSpPr>
        <p:grpSpPr>
          <a:xfrm>
            <a:off x="4572000" y="529976"/>
            <a:ext cx="1138686" cy="1138686"/>
            <a:chOff x="4572000" y="529976"/>
            <a:chExt cx="1138686" cy="1138686"/>
          </a:xfrm>
        </p:grpSpPr>
        <p:sp>
          <p:nvSpPr>
            <p:cNvPr id="3" name="Google Shape;332;p28">
              <a:extLst>
                <a:ext uri="{FF2B5EF4-FFF2-40B4-BE49-F238E27FC236}">
                  <a16:creationId xmlns:a16="http://schemas.microsoft.com/office/drawing/2014/main" id="{B2B9B4E1-5C33-43ED-5620-E9081DE88106}"/>
                </a:ext>
              </a:extLst>
            </p:cNvPr>
            <p:cNvSpPr txBox="1"/>
            <p:nvPr/>
          </p:nvSpPr>
          <p:spPr>
            <a:xfrm>
              <a:off x="4637842" y="988519"/>
              <a:ext cx="1007002" cy="221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Router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4" name="Овал 3">
              <a:extLst>
                <a:ext uri="{FF2B5EF4-FFF2-40B4-BE49-F238E27FC236}">
                  <a16:creationId xmlns:a16="http://schemas.microsoft.com/office/drawing/2014/main" id="{D1BAFF26-4441-43B9-132F-133163D4CF98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5F3718B3-056A-0555-820F-27044B6BD6EF}"/>
              </a:ext>
            </a:extLst>
          </p:cNvPr>
          <p:cNvGrpSpPr/>
          <p:nvPr/>
        </p:nvGrpSpPr>
        <p:grpSpPr>
          <a:xfrm>
            <a:off x="380999" y="1433064"/>
            <a:ext cx="1138686" cy="1138686"/>
            <a:chOff x="4572000" y="529976"/>
            <a:chExt cx="1138686" cy="1138686"/>
          </a:xfrm>
        </p:grpSpPr>
        <p:sp>
          <p:nvSpPr>
            <p:cNvPr id="8" name="Google Shape;332;p28">
              <a:extLst>
                <a:ext uri="{FF2B5EF4-FFF2-40B4-BE49-F238E27FC236}">
                  <a16:creationId xmlns:a16="http://schemas.microsoft.com/office/drawing/2014/main" id="{2BCC8086-E315-60DB-2370-A9BD086DC76C}"/>
                </a:ext>
              </a:extLst>
            </p:cNvPr>
            <p:cNvSpPr txBox="1"/>
            <p:nvPr/>
          </p:nvSpPr>
          <p:spPr>
            <a:xfrm>
              <a:off x="4728107" y="877720"/>
              <a:ext cx="809447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TemplateRenderer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4580BF95-B043-1E19-E281-EFB191CD664A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93181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1587AFC-9DAA-38A5-EC57-48A05A915B57}"/>
              </a:ext>
            </a:extLst>
          </p:cNvPr>
          <p:cNvGrpSpPr/>
          <p:nvPr/>
        </p:nvGrpSpPr>
        <p:grpSpPr>
          <a:xfrm>
            <a:off x="4572000" y="529976"/>
            <a:ext cx="1138686" cy="1138686"/>
            <a:chOff x="4572000" y="529976"/>
            <a:chExt cx="1138686" cy="1138686"/>
          </a:xfrm>
        </p:grpSpPr>
        <p:sp>
          <p:nvSpPr>
            <p:cNvPr id="3" name="Google Shape;332;p28">
              <a:extLst>
                <a:ext uri="{FF2B5EF4-FFF2-40B4-BE49-F238E27FC236}">
                  <a16:creationId xmlns:a16="http://schemas.microsoft.com/office/drawing/2014/main" id="{B2B9B4E1-5C33-43ED-5620-E9081DE88106}"/>
                </a:ext>
              </a:extLst>
            </p:cNvPr>
            <p:cNvSpPr txBox="1"/>
            <p:nvPr/>
          </p:nvSpPr>
          <p:spPr>
            <a:xfrm>
              <a:off x="4637842" y="988519"/>
              <a:ext cx="1007002" cy="221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Router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4" name="Овал 3">
              <a:extLst>
                <a:ext uri="{FF2B5EF4-FFF2-40B4-BE49-F238E27FC236}">
                  <a16:creationId xmlns:a16="http://schemas.microsoft.com/office/drawing/2014/main" id="{D1BAFF26-4441-43B9-132F-133163D4CF98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5F3718B3-056A-0555-820F-27044B6BD6EF}"/>
              </a:ext>
            </a:extLst>
          </p:cNvPr>
          <p:cNvGrpSpPr/>
          <p:nvPr/>
        </p:nvGrpSpPr>
        <p:grpSpPr>
          <a:xfrm>
            <a:off x="380999" y="1433064"/>
            <a:ext cx="1138686" cy="1138686"/>
            <a:chOff x="4572000" y="529976"/>
            <a:chExt cx="1138686" cy="1138686"/>
          </a:xfrm>
        </p:grpSpPr>
        <p:sp>
          <p:nvSpPr>
            <p:cNvPr id="8" name="Google Shape;332;p28">
              <a:extLst>
                <a:ext uri="{FF2B5EF4-FFF2-40B4-BE49-F238E27FC236}">
                  <a16:creationId xmlns:a16="http://schemas.microsoft.com/office/drawing/2014/main" id="{2BCC8086-E315-60DB-2370-A9BD086DC76C}"/>
                </a:ext>
              </a:extLst>
            </p:cNvPr>
            <p:cNvSpPr txBox="1"/>
            <p:nvPr/>
          </p:nvSpPr>
          <p:spPr>
            <a:xfrm>
              <a:off x="4728107" y="877720"/>
              <a:ext cx="809447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TemplateRenderer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4580BF95-B043-1E19-E281-EFB191CD664A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67B34EE-7FE0-C489-1303-110D5052CE4F}"/>
              </a:ext>
            </a:extLst>
          </p:cNvPr>
          <p:cNvSpPr txBox="1"/>
          <p:nvPr/>
        </p:nvSpPr>
        <p:spPr>
          <a:xfrm>
            <a:off x="1839524" y="3092166"/>
            <a:ext cx="40511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&lt;div class="text"&gt;</a:t>
            </a:r>
            <a:r>
              <a:rPr lang="uk-UA" noProof="1">
                <a:latin typeface="Courier New" panose="02070309020205020404" pitchFamily="49" charset="0"/>
                <a:cs typeface="Courier New" panose="02070309020205020404" pitchFamily="49" charset="0"/>
              </a:rPr>
              <a:t>Назва статті</a:t>
            </a:r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27991031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1587AFC-9DAA-38A5-EC57-48A05A915B57}"/>
              </a:ext>
            </a:extLst>
          </p:cNvPr>
          <p:cNvGrpSpPr/>
          <p:nvPr/>
        </p:nvGrpSpPr>
        <p:grpSpPr>
          <a:xfrm>
            <a:off x="4572000" y="529976"/>
            <a:ext cx="1138686" cy="1138686"/>
            <a:chOff x="4572000" y="529976"/>
            <a:chExt cx="1138686" cy="1138686"/>
          </a:xfrm>
        </p:grpSpPr>
        <p:sp>
          <p:nvSpPr>
            <p:cNvPr id="3" name="Google Shape;332;p28">
              <a:extLst>
                <a:ext uri="{FF2B5EF4-FFF2-40B4-BE49-F238E27FC236}">
                  <a16:creationId xmlns:a16="http://schemas.microsoft.com/office/drawing/2014/main" id="{B2B9B4E1-5C33-43ED-5620-E9081DE88106}"/>
                </a:ext>
              </a:extLst>
            </p:cNvPr>
            <p:cNvSpPr txBox="1"/>
            <p:nvPr/>
          </p:nvSpPr>
          <p:spPr>
            <a:xfrm>
              <a:off x="4637842" y="988519"/>
              <a:ext cx="1007002" cy="221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Router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4" name="Овал 3">
              <a:extLst>
                <a:ext uri="{FF2B5EF4-FFF2-40B4-BE49-F238E27FC236}">
                  <a16:creationId xmlns:a16="http://schemas.microsoft.com/office/drawing/2014/main" id="{D1BAFF26-4441-43B9-132F-133163D4CF98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5F3718B3-056A-0555-820F-27044B6BD6EF}"/>
              </a:ext>
            </a:extLst>
          </p:cNvPr>
          <p:cNvGrpSpPr/>
          <p:nvPr/>
        </p:nvGrpSpPr>
        <p:grpSpPr>
          <a:xfrm>
            <a:off x="380999" y="1433064"/>
            <a:ext cx="1138686" cy="1138686"/>
            <a:chOff x="4572000" y="529976"/>
            <a:chExt cx="1138686" cy="1138686"/>
          </a:xfrm>
        </p:grpSpPr>
        <p:sp>
          <p:nvSpPr>
            <p:cNvPr id="8" name="Google Shape;332;p28">
              <a:extLst>
                <a:ext uri="{FF2B5EF4-FFF2-40B4-BE49-F238E27FC236}">
                  <a16:creationId xmlns:a16="http://schemas.microsoft.com/office/drawing/2014/main" id="{2BCC8086-E315-60DB-2370-A9BD086DC76C}"/>
                </a:ext>
              </a:extLst>
            </p:cNvPr>
            <p:cNvSpPr txBox="1"/>
            <p:nvPr/>
          </p:nvSpPr>
          <p:spPr>
            <a:xfrm>
              <a:off x="4728107" y="877720"/>
              <a:ext cx="809447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TemplateRenderer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4580BF95-B043-1E19-E281-EFB191CD664A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67B34EE-7FE0-C489-1303-110D5052CE4F}"/>
              </a:ext>
            </a:extLst>
          </p:cNvPr>
          <p:cNvSpPr txBox="1"/>
          <p:nvPr/>
        </p:nvSpPr>
        <p:spPr>
          <a:xfrm>
            <a:off x="1839524" y="3092166"/>
            <a:ext cx="40511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&lt;div class="text"&gt;</a:t>
            </a:r>
            <a:r>
              <a:rPr lang="uk-UA" b="1" noProof="1">
                <a:latin typeface="Courier New" panose="02070309020205020404" pitchFamily="49" charset="0"/>
                <a:cs typeface="Courier New" panose="02070309020205020404" pitchFamily="49" charset="0"/>
              </a:rPr>
              <a:t>Назва статті</a:t>
            </a:r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3330043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0"/>
          <p:cNvSpPr/>
          <p:nvPr/>
        </p:nvSpPr>
        <p:spPr>
          <a:xfrm>
            <a:off x="0" y="0"/>
            <a:ext cx="9144000" cy="3198328"/>
          </a:xfrm>
          <a:custGeom>
            <a:avLst/>
            <a:gdLst/>
            <a:ahLst/>
            <a:cxnLst/>
            <a:rect l="l" t="t" r="r" b="b"/>
            <a:pathLst>
              <a:path w="18288000" h="6396655" extrusionOk="0">
                <a:moveTo>
                  <a:pt x="0" y="0"/>
                </a:moveTo>
                <a:lnTo>
                  <a:pt x="18288000" y="0"/>
                </a:lnTo>
                <a:lnTo>
                  <a:pt x="18288000" y="6396655"/>
                </a:lnTo>
                <a:lnTo>
                  <a:pt x="0" y="63966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602" b="-47775"/>
            </a:stretch>
          </a:blipFill>
          <a:ln>
            <a:noFill/>
          </a:ln>
        </p:spPr>
      </p:sp>
      <p:sp>
        <p:nvSpPr>
          <p:cNvPr id="366" name="Google Shape;366;p30"/>
          <p:cNvSpPr txBox="1"/>
          <p:nvPr/>
        </p:nvSpPr>
        <p:spPr>
          <a:xfrm>
            <a:off x="381000" y="413949"/>
            <a:ext cx="6881663" cy="704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5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Серверна частина</a:t>
            </a:r>
            <a:endParaRPr sz="700" dirty="0"/>
          </a:p>
        </p:txBody>
      </p:sp>
      <p:sp>
        <p:nvSpPr>
          <p:cNvPr id="367" name="Google Shape;367;p30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sym typeface="IBM Plex Mono"/>
              </a:rPr>
              <a:t>1</a:t>
            </a:r>
            <a:r>
              <a:rPr lang="en-US" sz="900" dirty="0">
                <a:solidFill>
                  <a:srgbClr val="191919"/>
                </a:solidFill>
                <a:latin typeface="IBM Plex Mono"/>
                <a:sym typeface="IBM Plex Mono"/>
              </a:rPr>
              <a:t>/</a:t>
            </a:r>
            <a:r>
              <a:rPr lang="uk-UA" sz="900" dirty="0">
                <a:solidFill>
                  <a:srgbClr val="191919"/>
                </a:solidFill>
                <a:latin typeface="IBM Plex Mono"/>
                <a:sym typeface="IBM Plex Mono"/>
              </a:rPr>
              <a:t>3</a:t>
            </a:r>
            <a:endParaRPr sz="700" dirty="0"/>
          </a:p>
        </p:txBody>
      </p:sp>
      <p:sp>
        <p:nvSpPr>
          <p:cNvPr id="368" name="Google Shape;368;p30"/>
          <p:cNvSpPr txBox="1"/>
          <p:nvPr/>
        </p:nvSpPr>
        <p:spPr>
          <a:xfrm>
            <a:off x="381000" y="2766755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Backend</a:t>
            </a:r>
            <a:endParaRPr lang="uk-UA" sz="700" b="1" dirty="0"/>
          </a:p>
        </p:txBody>
      </p:sp>
      <p:cxnSp>
        <p:nvCxnSpPr>
          <p:cNvPr id="2" name="Google Shape;118;p16">
            <a:extLst>
              <a:ext uri="{FF2B5EF4-FFF2-40B4-BE49-F238E27FC236}">
                <a16:creationId xmlns:a16="http://schemas.microsoft.com/office/drawing/2014/main" id="{5375EB69-BC48-B46B-BA74-7C63849686DE}"/>
              </a:ext>
            </a:extLst>
          </p:cNvPr>
          <p:cNvCxnSpPr/>
          <p:nvPr/>
        </p:nvCxnSpPr>
        <p:spPr>
          <a:xfrm>
            <a:off x="0" y="3979542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Google Shape;119;p16">
            <a:extLst>
              <a:ext uri="{FF2B5EF4-FFF2-40B4-BE49-F238E27FC236}">
                <a16:creationId xmlns:a16="http://schemas.microsoft.com/office/drawing/2014/main" id="{83FEC661-2C4C-A1DB-B35E-E9CBF3665A68}"/>
              </a:ext>
            </a:extLst>
          </p:cNvPr>
          <p:cNvSpPr/>
          <p:nvPr/>
        </p:nvSpPr>
        <p:spPr>
          <a:xfrm>
            <a:off x="2340146" y="3931916"/>
            <a:ext cx="95250" cy="95250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191919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21;p16">
            <a:extLst>
              <a:ext uri="{FF2B5EF4-FFF2-40B4-BE49-F238E27FC236}">
                <a16:creationId xmlns:a16="http://schemas.microsoft.com/office/drawing/2014/main" id="{26ACDED9-2D3D-F060-605F-EDD765794287}"/>
              </a:ext>
            </a:extLst>
          </p:cNvPr>
          <p:cNvSpPr/>
          <p:nvPr/>
        </p:nvSpPr>
        <p:spPr>
          <a:xfrm>
            <a:off x="6627587" y="3935110"/>
            <a:ext cx="95250" cy="95250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191919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22;p16">
            <a:extLst>
              <a:ext uri="{FF2B5EF4-FFF2-40B4-BE49-F238E27FC236}">
                <a16:creationId xmlns:a16="http://schemas.microsoft.com/office/drawing/2014/main" id="{15EF7003-5480-B153-DB93-7D8348F6829D}"/>
              </a:ext>
            </a:extLst>
          </p:cNvPr>
          <p:cNvSpPr txBox="1"/>
          <p:nvPr/>
        </p:nvSpPr>
        <p:spPr>
          <a:xfrm>
            <a:off x="1546540" y="4294330"/>
            <a:ext cx="168246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dirty="0">
                <a:solidFill>
                  <a:srgbClr val="191919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Ядро серверу</a:t>
            </a:r>
            <a:endParaRPr sz="700" dirty="0"/>
          </a:p>
        </p:txBody>
      </p:sp>
      <p:sp>
        <p:nvSpPr>
          <p:cNvPr id="8" name="Google Shape;124;p16">
            <a:extLst>
              <a:ext uri="{FF2B5EF4-FFF2-40B4-BE49-F238E27FC236}">
                <a16:creationId xmlns:a16="http://schemas.microsoft.com/office/drawing/2014/main" id="{1D5357F8-4B89-96FF-165E-D14FD0B5FFD3}"/>
              </a:ext>
            </a:extLst>
          </p:cNvPr>
          <p:cNvSpPr txBox="1"/>
          <p:nvPr/>
        </p:nvSpPr>
        <p:spPr>
          <a:xfrm>
            <a:off x="5833980" y="4294329"/>
            <a:ext cx="1682462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b="0" i="0" u="none" strike="noStrike" cap="none" dirty="0">
                <a:solidFill>
                  <a:srgbClr val="191919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Абстракції</a:t>
            </a:r>
            <a:endParaRPr lang="uk-UA" sz="700" dirty="0"/>
          </a:p>
        </p:txBody>
      </p:sp>
    </p:spTree>
    <p:extLst>
      <p:ext uri="{BB962C8B-B14F-4D97-AF65-F5344CB8AC3E}">
        <p14:creationId xmlns:p14="http://schemas.microsoft.com/office/powerpoint/2010/main" val="41003166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1587AFC-9DAA-38A5-EC57-48A05A915B57}"/>
              </a:ext>
            </a:extLst>
          </p:cNvPr>
          <p:cNvGrpSpPr/>
          <p:nvPr/>
        </p:nvGrpSpPr>
        <p:grpSpPr>
          <a:xfrm>
            <a:off x="4572000" y="529976"/>
            <a:ext cx="1138686" cy="1138686"/>
            <a:chOff x="4572000" y="529976"/>
            <a:chExt cx="1138686" cy="1138686"/>
          </a:xfrm>
        </p:grpSpPr>
        <p:sp>
          <p:nvSpPr>
            <p:cNvPr id="3" name="Google Shape;332;p28">
              <a:extLst>
                <a:ext uri="{FF2B5EF4-FFF2-40B4-BE49-F238E27FC236}">
                  <a16:creationId xmlns:a16="http://schemas.microsoft.com/office/drawing/2014/main" id="{B2B9B4E1-5C33-43ED-5620-E9081DE88106}"/>
                </a:ext>
              </a:extLst>
            </p:cNvPr>
            <p:cNvSpPr txBox="1"/>
            <p:nvPr/>
          </p:nvSpPr>
          <p:spPr>
            <a:xfrm>
              <a:off x="4637842" y="988519"/>
              <a:ext cx="1007002" cy="221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Router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4" name="Овал 3">
              <a:extLst>
                <a:ext uri="{FF2B5EF4-FFF2-40B4-BE49-F238E27FC236}">
                  <a16:creationId xmlns:a16="http://schemas.microsoft.com/office/drawing/2014/main" id="{D1BAFF26-4441-43B9-132F-133163D4CF98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5F3718B3-056A-0555-820F-27044B6BD6EF}"/>
              </a:ext>
            </a:extLst>
          </p:cNvPr>
          <p:cNvGrpSpPr/>
          <p:nvPr/>
        </p:nvGrpSpPr>
        <p:grpSpPr>
          <a:xfrm>
            <a:off x="380999" y="1433064"/>
            <a:ext cx="1138686" cy="1138686"/>
            <a:chOff x="4572000" y="529976"/>
            <a:chExt cx="1138686" cy="1138686"/>
          </a:xfrm>
        </p:grpSpPr>
        <p:sp>
          <p:nvSpPr>
            <p:cNvPr id="8" name="Google Shape;332;p28">
              <a:extLst>
                <a:ext uri="{FF2B5EF4-FFF2-40B4-BE49-F238E27FC236}">
                  <a16:creationId xmlns:a16="http://schemas.microsoft.com/office/drawing/2014/main" id="{2BCC8086-E315-60DB-2370-A9BD086DC76C}"/>
                </a:ext>
              </a:extLst>
            </p:cNvPr>
            <p:cNvSpPr txBox="1"/>
            <p:nvPr/>
          </p:nvSpPr>
          <p:spPr>
            <a:xfrm>
              <a:off x="4728107" y="877720"/>
              <a:ext cx="809447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TemplateRenderer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4580BF95-B043-1E19-E281-EFB191CD664A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67B34EE-7FE0-C489-1303-110D5052CE4F}"/>
              </a:ext>
            </a:extLst>
          </p:cNvPr>
          <p:cNvSpPr txBox="1"/>
          <p:nvPr/>
        </p:nvSpPr>
        <p:spPr>
          <a:xfrm>
            <a:off x="1839524" y="3092166"/>
            <a:ext cx="40511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&lt;div class="text"&gt;</a:t>
            </a:r>
            <a:r>
              <a:rPr lang="uk-UA" b="1" noProof="1">
                <a:latin typeface="Courier New" panose="02070309020205020404" pitchFamily="49" charset="0"/>
                <a:cs typeface="Courier New" panose="02070309020205020404" pitchFamily="49" charset="0"/>
              </a:rPr>
              <a:t>Назва статті</a:t>
            </a:r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&lt;/div&gt;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688012-D841-ED8E-963D-DF2354A2ADA9}"/>
              </a:ext>
            </a:extLst>
          </p:cNvPr>
          <p:cNvSpPr txBox="1"/>
          <p:nvPr/>
        </p:nvSpPr>
        <p:spPr>
          <a:xfrm rot="5400000">
            <a:off x="4275828" y="3430296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A3547D-0404-B36E-2BF6-E2578BF7EF2E}"/>
              </a:ext>
            </a:extLst>
          </p:cNvPr>
          <p:cNvSpPr txBox="1"/>
          <p:nvPr/>
        </p:nvSpPr>
        <p:spPr>
          <a:xfrm>
            <a:off x="1839524" y="4050626"/>
            <a:ext cx="40511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&lt;div class="text"&gt;</a:t>
            </a:r>
            <a:r>
              <a:rPr lang="de-CH" b="1" noProof="1">
                <a:latin typeface="Courier New" panose="02070309020205020404" pitchFamily="49" charset="0"/>
                <a:cs typeface="Courier New" panose="02070309020205020404" pitchFamily="49" charset="0"/>
              </a:rPr>
              <a:t>{{ title }}</a:t>
            </a:r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13185010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1587AFC-9DAA-38A5-EC57-48A05A915B57}"/>
              </a:ext>
            </a:extLst>
          </p:cNvPr>
          <p:cNvGrpSpPr/>
          <p:nvPr/>
        </p:nvGrpSpPr>
        <p:grpSpPr>
          <a:xfrm>
            <a:off x="4572000" y="529976"/>
            <a:ext cx="1138686" cy="1138686"/>
            <a:chOff x="4572000" y="529976"/>
            <a:chExt cx="1138686" cy="1138686"/>
          </a:xfrm>
        </p:grpSpPr>
        <p:sp>
          <p:nvSpPr>
            <p:cNvPr id="3" name="Google Shape;332;p28">
              <a:extLst>
                <a:ext uri="{FF2B5EF4-FFF2-40B4-BE49-F238E27FC236}">
                  <a16:creationId xmlns:a16="http://schemas.microsoft.com/office/drawing/2014/main" id="{B2B9B4E1-5C33-43ED-5620-E9081DE88106}"/>
                </a:ext>
              </a:extLst>
            </p:cNvPr>
            <p:cNvSpPr txBox="1"/>
            <p:nvPr/>
          </p:nvSpPr>
          <p:spPr>
            <a:xfrm>
              <a:off x="4637842" y="988519"/>
              <a:ext cx="1007002" cy="221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Router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4" name="Овал 3">
              <a:extLst>
                <a:ext uri="{FF2B5EF4-FFF2-40B4-BE49-F238E27FC236}">
                  <a16:creationId xmlns:a16="http://schemas.microsoft.com/office/drawing/2014/main" id="{D1BAFF26-4441-43B9-132F-133163D4CF98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5F3718B3-056A-0555-820F-27044B6BD6EF}"/>
              </a:ext>
            </a:extLst>
          </p:cNvPr>
          <p:cNvGrpSpPr/>
          <p:nvPr/>
        </p:nvGrpSpPr>
        <p:grpSpPr>
          <a:xfrm>
            <a:off x="380999" y="1433064"/>
            <a:ext cx="1138686" cy="1138686"/>
            <a:chOff x="4572000" y="529976"/>
            <a:chExt cx="1138686" cy="1138686"/>
          </a:xfrm>
        </p:grpSpPr>
        <p:sp>
          <p:nvSpPr>
            <p:cNvPr id="8" name="Google Shape;332;p28">
              <a:extLst>
                <a:ext uri="{FF2B5EF4-FFF2-40B4-BE49-F238E27FC236}">
                  <a16:creationId xmlns:a16="http://schemas.microsoft.com/office/drawing/2014/main" id="{2BCC8086-E315-60DB-2370-A9BD086DC76C}"/>
                </a:ext>
              </a:extLst>
            </p:cNvPr>
            <p:cNvSpPr txBox="1"/>
            <p:nvPr/>
          </p:nvSpPr>
          <p:spPr>
            <a:xfrm>
              <a:off x="4728107" y="877720"/>
              <a:ext cx="809447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TemplateRenderer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4580BF95-B043-1E19-E281-EFB191CD664A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67B34EE-7FE0-C489-1303-110D5052CE4F}"/>
              </a:ext>
            </a:extLst>
          </p:cNvPr>
          <p:cNvSpPr txBox="1"/>
          <p:nvPr/>
        </p:nvSpPr>
        <p:spPr>
          <a:xfrm>
            <a:off x="1839524" y="3092166"/>
            <a:ext cx="40511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&lt;div class="text"&gt;</a:t>
            </a:r>
            <a:r>
              <a:rPr lang="uk-UA" b="1" noProof="1">
                <a:latin typeface="Courier New" panose="02070309020205020404" pitchFamily="49" charset="0"/>
                <a:cs typeface="Courier New" panose="02070309020205020404" pitchFamily="49" charset="0"/>
              </a:rPr>
              <a:t>Назва статті</a:t>
            </a:r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&lt;/div&gt;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688012-D841-ED8E-963D-DF2354A2ADA9}"/>
              </a:ext>
            </a:extLst>
          </p:cNvPr>
          <p:cNvSpPr txBox="1"/>
          <p:nvPr/>
        </p:nvSpPr>
        <p:spPr>
          <a:xfrm rot="5400000">
            <a:off x="4275828" y="3430296"/>
            <a:ext cx="32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</a:t>
            </a:r>
            <a:endParaRPr lang="ru-CH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A3547D-0404-B36E-2BF6-E2578BF7EF2E}"/>
              </a:ext>
            </a:extLst>
          </p:cNvPr>
          <p:cNvSpPr txBox="1"/>
          <p:nvPr/>
        </p:nvSpPr>
        <p:spPr>
          <a:xfrm>
            <a:off x="1839524" y="4050626"/>
            <a:ext cx="40511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&lt;div class="text"&gt;</a:t>
            </a:r>
            <a:r>
              <a:rPr lang="de-CH" b="1" noProof="1">
                <a:latin typeface="Courier New" panose="02070309020205020404" pitchFamily="49" charset="0"/>
                <a:cs typeface="Courier New" panose="02070309020205020404" pitchFamily="49" charset="0"/>
              </a:rPr>
              <a:t>{{ title }}</a:t>
            </a:r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&lt;/div&gt;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A1095AD-4656-6A8C-C006-BC7C02A0DB0C}"/>
              </a:ext>
            </a:extLst>
          </p:cNvPr>
          <p:cNvSpPr/>
          <p:nvPr/>
        </p:nvSpPr>
        <p:spPr>
          <a:xfrm>
            <a:off x="1768796" y="4045574"/>
            <a:ext cx="4051108" cy="323918"/>
          </a:xfrm>
          <a:prstGeom prst="rect">
            <a:avLst/>
          </a:prstGeom>
          <a:noFill/>
          <a:ln w="6350"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</p:spTree>
    <p:extLst>
      <p:ext uri="{BB962C8B-B14F-4D97-AF65-F5344CB8AC3E}">
        <p14:creationId xmlns:p14="http://schemas.microsoft.com/office/powerpoint/2010/main" val="29829423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1587AFC-9DAA-38A5-EC57-48A05A915B57}"/>
              </a:ext>
            </a:extLst>
          </p:cNvPr>
          <p:cNvGrpSpPr/>
          <p:nvPr/>
        </p:nvGrpSpPr>
        <p:grpSpPr>
          <a:xfrm>
            <a:off x="4572000" y="529976"/>
            <a:ext cx="1138686" cy="1138686"/>
            <a:chOff x="4572000" y="529976"/>
            <a:chExt cx="1138686" cy="1138686"/>
          </a:xfrm>
        </p:grpSpPr>
        <p:sp>
          <p:nvSpPr>
            <p:cNvPr id="3" name="Google Shape;332;p28">
              <a:extLst>
                <a:ext uri="{FF2B5EF4-FFF2-40B4-BE49-F238E27FC236}">
                  <a16:creationId xmlns:a16="http://schemas.microsoft.com/office/drawing/2014/main" id="{B2B9B4E1-5C33-43ED-5620-E9081DE88106}"/>
                </a:ext>
              </a:extLst>
            </p:cNvPr>
            <p:cNvSpPr txBox="1"/>
            <p:nvPr/>
          </p:nvSpPr>
          <p:spPr>
            <a:xfrm>
              <a:off x="4637842" y="988519"/>
              <a:ext cx="1007002" cy="221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Router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4" name="Овал 3">
              <a:extLst>
                <a:ext uri="{FF2B5EF4-FFF2-40B4-BE49-F238E27FC236}">
                  <a16:creationId xmlns:a16="http://schemas.microsoft.com/office/drawing/2014/main" id="{D1BAFF26-4441-43B9-132F-133163D4CF98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5F3718B3-056A-0555-820F-27044B6BD6EF}"/>
              </a:ext>
            </a:extLst>
          </p:cNvPr>
          <p:cNvGrpSpPr/>
          <p:nvPr/>
        </p:nvGrpSpPr>
        <p:grpSpPr>
          <a:xfrm>
            <a:off x="380999" y="1433064"/>
            <a:ext cx="1138686" cy="1138686"/>
            <a:chOff x="4572000" y="529976"/>
            <a:chExt cx="1138686" cy="1138686"/>
          </a:xfrm>
        </p:grpSpPr>
        <p:sp>
          <p:nvSpPr>
            <p:cNvPr id="8" name="Google Shape;332;p28">
              <a:extLst>
                <a:ext uri="{FF2B5EF4-FFF2-40B4-BE49-F238E27FC236}">
                  <a16:creationId xmlns:a16="http://schemas.microsoft.com/office/drawing/2014/main" id="{2BCC8086-E315-60DB-2370-A9BD086DC76C}"/>
                </a:ext>
              </a:extLst>
            </p:cNvPr>
            <p:cNvSpPr txBox="1"/>
            <p:nvPr/>
          </p:nvSpPr>
          <p:spPr>
            <a:xfrm>
              <a:off x="4728107" y="877720"/>
              <a:ext cx="809447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TemplateRenderer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4580BF95-B043-1E19-E281-EFB191CD664A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4A3547D-0404-B36E-2BF6-E2578BF7EF2E}"/>
              </a:ext>
            </a:extLst>
          </p:cNvPr>
          <p:cNvSpPr txBox="1"/>
          <p:nvPr/>
        </p:nvSpPr>
        <p:spPr>
          <a:xfrm>
            <a:off x="1839524" y="4050626"/>
            <a:ext cx="40511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&lt;div class="text"&gt;</a:t>
            </a:r>
            <a:r>
              <a:rPr lang="de-CH" b="1" noProof="1">
                <a:latin typeface="Courier New" panose="02070309020205020404" pitchFamily="49" charset="0"/>
                <a:cs typeface="Courier New" panose="02070309020205020404" pitchFamily="49" charset="0"/>
              </a:rPr>
              <a:t>{{ title }}</a:t>
            </a:r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&lt;/div&gt;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A1095AD-4656-6A8C-C006-BC7C02A0DB0C}"/>
              </a:ext>
            </a:extLst>
          </p:cNvPr>
          <p:cNvSpPr/>
          <p:nvPr/>
        </p:nvSpPr>
        <p:spPr>
          <a:xfrm>
            <a:off x="1768796" y="4045574"/>
            <a:ext cx="4051108" cy="323918"/>
          </a:xfrm>
          <a:prstGeom prst="rect">
            <a:avLst/>
          </a:prstGeom>
          <a:noFill/>
          <a:ln w="6350"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128CCE-5935-68A0-FEC7-BF20D1B3FCE6}"/>
              </a:ext>
            </a:extLst>
          </p:cNvPr>
          <p:cNvSpPr txBox="1"/>
          <p:nvPr/>
        </p:nvSpPr>
        <p:spPr>
          <a:xfrm>
            <a:off x="2277942" y="2199891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4983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1587AFC-9DAA-38A5-EC57-48A05A915B57}"/>
              </a:ext>
            </a:extLst>
          </p:cNvPr>
          <p:cNvGrpSpPr/>
          <p:nvPr/>
        </p:nvGrpSpPr>
        <p:grpSpPr>
          <a:xfrm>
            <a:off x="4572000" y="529976"/>
            <a:ext cx="1138686" cy="1138686"/>
            <a:chOff x="4572000" y="529976"/>
            <a:chExt cx="1138686" cy="1138686"/>
          </a:xfrm>
        </p:grpSpPr>
        <p:sp>
          <p:nvSpPr>
            <p:cNvPr id="3" name="Google Shape;332;p28">
              <a:extLst>
                <a:ext uri="{FF2B5EF4-FFF2-40B4-BE49-F238E27FC236}">
                  <a16:creationId xmlns:a16="http://schemas.microsoft.com/office/drawing/2014/main" id="{B2B9B4E1-5C33-43ED-5620-E9081DE88106}"/>
                </a:ext>
              </a:extLst>
            </p:cNvPr>
            <p:cNvSpPr txBox="1"/>
            <p:nvPr/>
          </p:nvSpPr>
          <p:spPr>
            <a:xfrm>
              <a:off x="4637842" y="988519"/>
              <a:ext cx="1007002" cy="221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Router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4" name="Овал 3">
              <a:extLst>
                <a:ext uri="{FF2B5EF4-FFF2-40B4-BE49-F238E27FC236}">
                  <a16:creationId xmlns:a16="http://schemas.microsoft.com/office/drawing/2014/main" id="{D1BAFF26-4441-43B9-132F-133163D4CF98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5F3718B3-056A-0555-820F-27044B6BD6EF}"/>
              </a:ext>
            </a:extLst>
          </p:cNvPr>
          <p:cNvGrpSpPr/>
          <p:nvPr/>
        </p:nvGrpSpPr>
        <p:grpSpPr>
          <a:xfrm>
            <a:off x="380999" y="1433064"/>
            <a:ext cx="1138686" cy="1138686"/>
            <a:chOff x="4572000" y="529976"/>
            <a:chExt cx="1138686" cy="1138686"/>
          </a:xfrm>
        </p:grpSpPr>
        <p:sp>
          <p:nvSpPr>
            <p:cNvPr id="8" name="Google Shape;332;p28">
              <a:extLst>
                <a:ext uri="{FF2B5EF4-FFF2-40B4-BE49-F238E27FC236}">
                  <a16:creationId xmlns:a16="http://schemas.microsoft.com/office/drawing/2014/main" id="{2BCC8086-E315-60DB-2370-A9BD086DC76C}"/>
                </a:ext>
              </a:extLst>
            </p:cNvPr>
            <p:cNvSpPr txBox="1"/>
            <p:nvPr/>
          </p:nvSpPr>
          <p:spPr>
            <a:xfrm>
              <a:off x="4728107" y="877720"/>
              <a:ext cx="809447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TemplateRenderer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4580BF95-B043-1E19-E281-EFB191CD664A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4A3547D-0404-B36E-2BF6-E2578BF7EF2E}"/>
              </a:ext>
            </a:extLst>
          </p:cNvPr>
          <p:cNvSpPr txBox="1"/>
          <p:nvPr/>
        </p:nvSpPr>
        <p:spPr>
          <a:xfrm>
            <a:off x="1839524" y="4050626"/>
            <a:ext cx="40511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&lt;div class="text"&gt;</a:t>
            </a:r>
            <a:r>
              <a:rPr lang="de-CH" b="1" noProof="1">
                <a:latin typeface="Courier New" panose="02070309020205020404" pitchFamily="49" charset="0"/>
                <a:cs typeface="Courier New" panose="02070309020205020404" pitchFamily="49" charset="0"/>
              </a:rPr>
              <a:t>{{ title }}</a:t>
            </a:r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&lt;/div&gt;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A1095AD-4656-6A8C-C006-BC7C02A0DB0C}"/>
              </a:ext>
            </a:extLst>
          </p:cNvPr>
          <p:cNvSpPr/>
          <p:nvPr/>
        </p:nvSpPr>
        <p:spPr>
          <a:xfrm>
            <a:off x="1768796" y="4045574"/>
            <a:ext cx="4051108" cy="323918"/>
          </a:xfrm>
          <a:prstGeom prst="rect">
            <a:avLst/>
          </a:prstGeom>
          <a:noFill/>
          <a:ln w="6350"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128CCE-5935-68A0-FEC7-BF20D1B3FCE6}"/>
              </a:ext>
            </a:extLst>
          </p:cNvPr>
          <p:cNvSpPr txBox="1"/>
          <p:nvPr/>
        </p:nvSpPr>
        <p:spPr>
          <a:xfrm>
            <a:off x="2277942" y="2199891"/>
            <a:ext cx="3943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noProof="1">
                <a:latin typeface="Courier New" panose="02070309020205020404" pitchFamily="49" charset="0"/>
                <a:cs typeface="Courier New" panose="02070309020205020404" pitchFamily="49" charset="0"/>
              </a:rPr>
              <a:t> = “</a:t>
            </a:r>
            <a:r>
              <a:rPr lang="ru-RU" noProof="1">
                <a:latin typeface="Courier New" panose="02070309020205020404" pitchFamily="49" charset="0"/>
                <a:cs typeface="Courier New" panose="02070309020205020404" pitchFamily="49" charset="0"/>
              </a:rPr>
              <a:t>Українська вишиванка</a:t>
            </a:r>
            <a:r>
              <a:rPr lang="en-US" noProof="1">
                <a:latin typeface="Courier New" panose="02070309020205020404" pitchFamily="49" charset="0"/>
                <a:cs typeface="Courier New" panose="02070309020205020404" pitchFamily="49" charset="0"/>
              </a:rPr>
              <a:t> ...”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3275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1587AFC-9DAA-38A5-EC57-48A05A915B57}"/>
              </a:ext>
            </a:extLst>
          </p:cNvPr>
          <p:cNvGrpSpPr/>
          <p:nvPr/>
        </p:nvGrpSpPr>
        <p:grpSpPr>
          <a:xfrm>
            <a:off x="4572000" y="529976"/>
            <a:ext cx="1138686" cy="1138686"/>
            <a:chOff x="4572000" y="529976"/>
            <a:chExt cx="1138686" cy="1138686"/>
          </a:xfrm>
        </p:grpSpPr>
        <p:sp>
          <p:nvSpPr>
            <p:cNvPr id="3" name="Google Shape;332;p28">
              <a:extLst>
                <a:ext uri="{FF2B5EF4-FFF2-40B4-BE49-F238E27FC236}">
                  <a16:creationId xmlns:a16="http://schemas.microsoft.com/office/drawing/2014/main" id="{B2B9B4E1-5C33-43ED-5620-E9081DE88106}"/>
                </a:ext>
              </a:extLst>
            </p:cNvPr>
            <p:cNvSpPr txBox="1"/>
            <p:nvPr/>
          </p:nvSpPr>
          <p:spPr>
            <a:xfrm>
              <a:off x="4637842" y="988519"/>
              <a:ext cx="1007002" cy="221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Router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4" name="Овал 3">
              <a:extLst>
                <a:ext uri="{FF2B5EF4-FFF2-40B4-BE49-F238E27FC236}">
                  <a16:creationId xmlns:a16="http://schemas.microsoft.com/office/drawing/2014/main" id="{D1BAFF26-4441-43B9-132F-133163D4CF98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5F3718B3-056A-0555-820F-27044B6BD6EF}"/>
              </a:ext>
            </a:extLst>
          </p:cNvPr>
          <p:cNvGrpSpPr/>
          <p:nvPr/>
        </p:nvGrpSpPr>
        <p:grpSpPr>
          <a:xfrm>
            <a:off x="380999" y="1433064"/>
            <a:ext cx="1138686" cy="1138686"/>
            <a:chOff x="4572000" y="529976"/>
            <a:chExt cx="1138686" cy="1138686"/>
          </a:xfrm>
        </p:grpSpPr>
        <p:sp>
          <p:nvSpPr>
            <p:cNvPr id="8" name="Google Shape;332;p28">
              <a:extLst>
                <a:ext uri="{FF2B5EF4-FFF2-40B4-BE49-F238E27FC236}">
                  <a16:creationId xmlns:a16="http://schemas.microsoft.com/office/drawing/2014/main" id="{2BCC8086-E315-60DB-2370-A9BD086DC76C}"/>
                </a:ext>
              </a:extLst>
            </p:cNvPr>
            <p:cNvSpPr txBox="1"/>
            <p:nvPr/>
          </p:nvSpPr>
          <p:spPr>
            <a:xfrm>
              <a:off x="4728107" y="877720"/>
              <a:ext cx="809447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TemplateRenderer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4580BF95-B043-1E19-E281-EFB191CD664A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4A3547D-0404-B36E-2BF6-E2578BF7EF2E}"/>
              </a:ext>
            </a:extLst>
          </p:cNvPr>
          <p:cNvSpPr txBox="1"/>
          <p:nvPr/>
        </p:nvSpPr>
        <p:spPr>
          <a:xfrm>
            <a:off x="1839524" y="4050626"/>
            <a:ext cx="40511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&lt;div class="text"&gt;</a:t>
            </a:r>
            <a:r>
              <a:rPr lang="de-CH" b="1" noProof="1">
                <a:latin typeface="Courier New" panose="02070309020205020404" pitchFamily="49" charset="0"/>
                <a:cs typeface="Courier New" panose="02070309020205020404" pitchFamily="49" charset="0"/>
              </a:rPr>
              <a:t>{{ title }}</a:t>
            </a:r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&lt;/div&gt;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A1095AD-4656-6A8C-C006-BC7C02A0DB0C}"/>
              </a:ext>
            </a:extLst>
          </p:cNvPr>
          <p:cNvSpPr/>
          <p:nvPr/>
        </p:nvSpPr>
        <p:spPr>
          <a:xfrm>
            <a:off x="1768796" y="4045574"/>
            <a:ext cx="4051108" cy="323918"/>
          </a:xfrm>
          <a:prstGeom prst="rect">
            <a:avLst/>
          </a:prstGeom>
          <a:noFill/>
          <a:ln w="6350"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128CCE-5935-68A0-FEC7-BF20D1B3FCE6}"/>
              </a:ext>
            </a:extLst>
          </p:cNvPr>
          <p:cNvSpPr txBox="1"/>
          <p:nvPr/>
        </p:nvSpPr>
        <p:spPr>
          <a:xfrm>
            <a:off x="2277942" y="2199891"/>
            <a:ext cx="38363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noProof="1">
                <a:latin typeface="Courier New" panose="02070309020205020404" pitchFamily="49" charset="0"/>
                <a:cs typeface="Courier New" panose="02070309020205020404" pitchFamily="49" charset="0"/>
              </a:rPr>
              <a:t> = “</a:t>
            </a:r>
            <a:r>
              <a:rPr lang="ru-RU" noProof="1">
                <a:latin typeface="Courier New" panose="02070309020205020404" pitchFamily="49" charset="0"/>
                <a:cs typeface="Courier New" panose="02070309020205020404" pitchFamily="49" charset="0"/>
              </a:rPr>
              <a:t>Українська вишиванка</a:t>
            </a:r>
            <a:r>
              <a:rPr lang="en-US" noProof="1">
                <a:latin typeface="Courier New" panose="02070309020205020404" pitchFamily="49" charset="0"/>
                <a:cs typeface="Courier New" panose="02070309020205020404" pitchFamily="49" charset="0"/>
              </a:rPr>
              <a:t> ...”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1" name="Скругленная соединительная линия 10">
            <a:extLst>
              <a:ext uri="{FF2B5EF4-FFF2-40B4-BE49-F238E27FC236}">
                <a16:creationId xmlns:a16="http://schemas.microsoft.com/office/drawing/2014/main" id="{12B743B4-D533-0E17-3540-DD260D756EBD}"/>
              </a:ext>
            </a:extLst>
          </p:cNvPr>
          <p:cNvCxnSpPr>
            <a:stCxn id="13" idx="1"/>
            <a:endCxn id="9" idx="6"/>
          </p:cNvCxnSpPr>
          <p:nvPr/>
        </p:nvCxnSpPr>
        <p:spPr>
          <a:xfrm rot="10800000">
            <a:off x="1519686" y="2002408"/>
            <a:ext cx="758257" cy="351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Скругленная соединительная линия 13">
            <a:extLst>
              <a:ext uri="{FF2B5EF4-FFF2-40B4-BE49-F238E27FC236}">
                <a16:creationId xmlns:a16="http://schemas.microsoft.com/office/drawing/2014/main" id="{8B65B2FA-4369-65EB-6CD2-54D489225255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rot="10800000">
            <a:off x="547756" y="2404993"/>
            <a:ext cx="1221040" cy="1802540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9605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1587AFC-9DAA-38A5-EC57-48A05A915B57}"/>
              </a:ext>
            </a:extLst>
          </p:cNvPr>
          <p:cNvGrpSpPr/>
          <p:nvPr/>
        </p:nvGrpSpPr>
        <p:grpSpPr>
          <a:xfrm>
            <a:off x="4572000" y="529976"/>
            <a:ext cx="1138686" cy="1138686"/>
            <a:chOff x="4572000" y="529976"/>
            <a:chExt cx="1138686" cy="1138686"/>
          </a:xfrm>
        </p:grpSpPr>
        <p:sp>
          <p:nvSpPr>
            <p:cNvPr id="3" name="Google Shape;332;p28">
              <a:extLst>
                <a:ext uri="{FF2B5EF4-FFF2-40B4-BE49-F238E27FC236}">
                  <a16:creationId xmlns:a16="http://schemas.microsoft.com/office/drawing/2014/main" id="{B2B9B4E1-5C33-43ED-5620-E9081DE88106}"/>
                </a:ext>
              </a:extLst>
            </p:cNvPr>
            <p:cNvSpPr txBox="1"/>
            <p:nvPr/>
          </p:nvSpPr>
          <p:spPr>
            <a:xfrm>
              <a:off x="4637842" y="988519"/>
              <a:ext cx="1007002" cy="221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Router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4" name="Овал 3">
              <a:extLst>
                <a:ext uri="{FF2B5EF4-FFF2-40B4-BE49-F238E27FC236}">
                  <a16:creationId xmlns:a16="http://schemas.microsoft.com/office/drawing/2014/main" id="{D1BAFF26-4441-43B9-132F-133163D4CF98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5F3718B3-056A-0555-820F-27044B6BD6EF}"/>
              </a:ext>
            </a:extLst>
          </p:cNvPr>
          <p:cNvGrpSpPr/>
          <p:nvPr/>
        </p:nvGrpSpPr>
        <p:grpSpPr>
          <a:xfrm>
            <a:off x="380999" y="1433064"/>
            <a:ext cx="1138686" cy="1138686"/>
            <a:chOff x="4572000" y="529976"/>
            <a:chExt cx="1138686" cy="1138686"/>
          </a:xfrm>
        </p:grpSpPr>
        <p:sp>
          <p:nvSpPr>
            <p:cNvPr id="8" name="Google Shape;332;p28">
              <a:extLst>
                <a:ext uri="{FF2B5EF4-FFF2-40B4-BE49-F238E27FC236}">
                  <a16:creationId xmlns:a16="http://schemas.microsoft.com/office/drawing/2014/main" id="{2BCC8086-E315-60DB-2370-A9BD086DC76C}"/>
                </a:ext>
              </a:extLst>
            </p:cNvPr>
            <p:cNvSpPr txBox="1"/>
            <p:nvPr/>
          </p:nvSpPr>
          <p:spPr>
            <a:xfrm>
              <a:off x="4728107" y="877720"/>
              <a:ext cx="809447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TemplateRenderer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4580BF95-B043-1E19-E281-EFB191CD664A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4A3547D-0404-B36E-2BF6-E2578BF7EF2E}"/>
              </a:ext>
            </a:extLst>
          </p:cNvPr>
          <p:cNvSpPr txBox="1"/>
          <p:nvPr/>
        </p:nvSpPr>
        <p:spPr>
          <a:xfrm>
            <a:off x="1839524" y="4050626"/>
            <a:ext cx="40511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&lt;div class="text"&gt;</a:t>
            </a:r>
            <a:r>
              <a:rPr lang="de-CH" b="1" noProof="1">
                <a:latin typeface="Courier New" panose="02070309020205020404" pitchFamily="49" charset="0"/>
                <a:cs typeface="Courier New" panose="02070309020205020404" pitchFamily="49" charset="0"/>
              </a:rPr>
              <a:t>{{ title }}</a:t>
            </a:r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&lt;/div&gt;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A1095AD-4656-6A8C-C006-BC7C02A0DB0C}"/>
              </a:ext>
            </a:extLst>
          </p:cNvPr>
          <p:cNvSpPr/>
          <p:nvPr/>
        </p:nvSpPr>
        <p:spPr>
          <a:xfrm>
            <a:off x="1768796" y="4045574"/>
            <a:ext cx="4051108" cy="323918"/>
          </a:xfrm>
          <a:prstGeom prst="rect">
            <a:avLst/>
          </a:prstGeom>
          <a:noFill/>
          <a:ln w="6350"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128CCE-5935-68A0-FEC7-BF20D1B3FCE6}"/>
              </a:ext>
            </a:extLst>
          </p:cNvPr>
          <p:cNvSpPr txBox="1"/>
          <p:nvPr/>
        </p:nvSpPr>
        <p:spPr>
          <a:xfrm>
            <a:off x="2277942" y="2199891"/>
            <a:ext cx="38363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noProof="1">
                <a:latin typeface="Courier New" panose="02070309020205020404" pitchFamily="49" charset="0"/>
                <a:cs typeface="Courier New" panose="02070309020205020404" pitchFamily="49" charset="0"/>
              </a:rPr>
              <a:t> = “</a:t>
            </a:r>
            <a:r>
              <a:rPr lang="ru-RU" noProof="1">
                <a:latin typeface="Courier New" panose="02070309020205020404" pitchFamily="49" charset="0"/>
                <a:cs typeface="Courier New" panose="02070309020205020404" pitchFamily="49" charset="0"/>
              </a:rPr>
              <a:t>Українська вишиванка</a:t>
            </a:r>
            <a:r>
              <a:rPr lang="en-US" noProof="1">
                <a:latin typeface="Courier New" panose="02070309020205020404" pitchFamily="49" charset="0"/>
                <a:cs typeface="Courier New" panose="02070309020205020404" pitchFamily="49" charset="0"/>
              </a:rPr>
              <a:t> ...”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1" name="Скругленная соединительная линия 10">
            <a:extLst>
              <a:ext uri="{FF2B5EF4-FFF2-40B4-BE49-F238E27FC236}">
                <a16:creationId xmlns:a16="http://schemas.microsoft.com/office/drawing/2014/main" id="{12B743B4-D533-0E17-3540-DD260D756EBD}"/>
              </a:ext>
            </a:extLst>
          </p:cNvPr>
          <p:cNvCxnSpPr>
            <a:stCxn id="13" idx="1"/>
            <a:endCxn id="9" idx="6"/>
          </p:cNvCxnSpPr>
          <p:nvPr/>
        </p:nvCxnSpPr>
        <p:spPr>
          <a:xfrm rot="10800000">
            <a:off x="1519686" y="2002408"/>
            <a:ext cx="758257" cy="35137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Скругленная соединительная линия 13">
            <a:extLst>
              <a:ext uri="{FF2B5EF4-FFF2-40B4-BE49-F238E27FC236}">
                <a16:creationId xmlns:a16="http://schemas.microsoft.com/office/drawing/2014/main" id="{8B65B2FA-4369-65EB-6CD2-54D489225255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rot="10800000">
            <a:off x="547756" y="2404993"/>
            <a:ext cx="1221040" cy="1802540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985F505-4664-F3AB-4759-3719A7A110E5}"/>
              </a:ext>
            </a:extLst>
          </p:cNvPr>
          <p:cNvSpPr txBox="1"/>
          <p:nvPr/>
        </p:nvSpPr>
        <p:spPr>
          <a:xfrm>
            <a:off x="1839524" y="3092166"/>
            <a:ext cx="5339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&lt;div class="text"&gt;</a:t>
            </a:r>
            <a:r>
              <a:rPr lang="ru-RU" b="1" noProof="1">
                <a:latin typeface="Courier New" panose="02070309020205020404" pitchFamily="49" charset="0"/>
                <a:cs typeface="Courier New" panose="02070309020205020404" pitchFamily="49" charset="0"/>
              </a:rPr>
              <a:t>Українська вишиванка</a:t>
            </a:r>
            <a:r>
              <a:rPr lang="en-US" b="1" noProof="1"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&lt;/div&gt;</a:t>
            </a:r>
          </a:p>
        </p:txBody>
      </p:sp>
      <p:cxnSp>
        <p:nvCxnSpPr>
          <p:cNvPr id="15" name="Скругленная соединительная линия 14">
            <a:extLst>
              <a:ext uri="{FF2B5EF4-FFF2-40B4-BE49-F238E27FC236}">
                <a16:creationId xmlns:a16="http://schemas.microsoft.com/office/drawing/2014/main" id="{4F88343D-EA44-3BB8-4CA5-ABB5B5BFA11D}"/>
              </a:ext>
            </a:extLst>
          </p:cNvPr>
          <p:cNvCxnSpPr>
            <a:cxnSpLocks/>
            <a:stCxn id="9" idx="5"/>
            <a:endCxn id="6" idx="1"/>
          </p:cNvCxnSpPr>
          <p:nvPr/>
        </p:nvCxnSpPr>
        <p:spPr>
          <a:xfrm rot="16200000" flipH="1">
            <a:off x="1175695" y="2582226"/>
            <a:ext cx="841062" cy="48659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5580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1587AFC-9DAA-38A5-EC57-48A05A915B57}"/>
              </a:ext>
            </a:extLst>
          </p:cNvPr>
          <p:cNvGrpSpPr/>
          <p:nvPr/>
        </p:nvGrpSpPr>
        <p:grpSpPr>
          <a:xfrm>
            <a:off x="4572000" y="529976"/>
            <a:ext cx="1138686" cy="1138686"/>
            <a:chOff x="4572000" y="529976"/>
            <a:chExt cx="1138686" cy="1138686"/>
          </a:xfrm>
        </p:grpSpPr>
        <p:sp>
          <p:nvSpPr>
            <p:cNvPr id="3" name="Google Shape;332;p28">
              <a:extLst>
                <a:ext uri="{FF2B5EF4-FFF2-40B4-BE49-F238E27FC236}">
                  <a16:creationId xmlns:a16="http://schemas.microsoft.com/office/drawing/2014/main" id="{B2B9B4E1-5C33-43ED-5620-E9081DE88106}"/>
                </a:ext>
              </a:extLst>
            </p:cNvPr>
            <p:cNvSpPr txBox="1"/>
            <p:nvPr/>
          </p:nvSpPr>
          <p:spPr>
            <a:xfrm>
              <a:off x="4637842" y="988519"/>
              <a:ext cx="1007002" cy="221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Router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4" name="Овал 3">
              <a:extLst>
                <a:ext uri="{FF2B5EF4-FFF2-40B4-BE49-F238E27FC236}">
                  <a16:creationId xmlns:a16="http://schemas.microsoft.com/office/drawing/2014/main" id="{D1BAFF26-4441-43B9-132F-133163D4CF98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5F3718B3-056A-0555-820F-27044B6BD6EF}"/>
              </a:ext>
            </a:extLst>
          </p:cNvPr>
          <p:cNvGrpSpPr/>
          <p:nvPr/>
        </p:nvGrpSpPr>
        <p:grpSpPr>
          <a:xfrm>
            <a:off x="380999" y="1433064"/>
            <a:ext cx="1138686" cy="1138686"/>
            <a:chOff x="4572000" y="529976"/>
            <a:chExt cx="1138686" cy="1138686"/>
          </a:xfrm>
        </p:grpSpPr>
        <p:sp>
          <p:nvSpPr>
            <p:cNvPr id="8" name="Google Shape;332;p28">
              <a:extLst>
                <a:ext uri="{FF2B5EF4-FFF2-40B4-BE49-F238E27FC236}">
                  <a16:creationId xmlns:a16="http://schemas.microsoft.com/office/drawing/2014/main" id="{2BCC8086-E315-60DB-2370-A9BD086DC76C}"/>
                </a:ext>
              </a:extLst>
            </p:cNvPr>
            <p:cNvSpPr txBox="1"/>
            <p:nvPr/>
          </p:nvSpPr>
          <p:spPr>
            <a:xfrm>
              <a:off x="4728107" y="877720"/>
              <a:ext cx="809447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TemplateRenderer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4580BF95-B043-1E19-E281-EFB191CD664A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62910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1587AFC-9DAA-38A5-EC57-48A05A915B57}"/>
              </a:ext>
            </a:extLst>
          </p:cNvPr>
          <p:cNvGrpSpPr/>
          <p:nvPr/>
        </p:nvGrpSpPr>
        <p:grpSpPr>
          <a:xfrm>
            <a:off x="4572000" y="529976"/>
            <a:ext cx="1138686" cy="1138686"/>
            <a:chOff x="4572000" y="529976"/>
            <a:chExt cx="1138686" cy="1138686"/>
          </a:xfrm>
        </p:grpSpPr>
        <p:sp>
          <p:nvSpPr>
            <p:cNvPr id="3" name="Google Shape;332;p28">
              <a:extLst>
                <a:ext uri="{FF2B5EF4-FFF2-40B4-BE49-F238E27FC236}">
                  <a16:creationId xmlns:a16="http://schemas.microsoft.com/office/drawing/2014/main" id="{B2B9B4E1-5C33-43ED-5620-E9081DE88106}"/>
                </a:ext>
              </a:extLst>
            </p:cNvPr>
            <p:cNvSpPr txBox="1"/>
            <p:nvPr/>
          </p:nvSpPr>
          <p:spPr>
            <a:xfrm>
              <a:off x="4637842" y="988519"/>
              <a:ext cx="1007002" cy="221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Router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4" name="Овал 3">
              <a:extLst>
                <a:ext uri="{FF2B5EF4-FFF2-40B4-BE49-F238E27FC236}">
                  <a16:creationId xmlns:a16="http://schemas.microsoft.com/office/drawing/2014/main" id="{D1BAFF26-4441-43B9-132F-133163D4CF98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5F3718B3-056A-0555-820F-27044B6BD6EF}"/>
              </a:ext>
            </a:extLst>
          </p:cNvPr>
          <p:cNvGrpSpPr/>
          <p:nvPr/>
        </p:nvGrpSpPr>
        <p:grpSpPr>
          <a:xfrm>
            <a:off x="380999" y="1433064"/>
            <a:ext cx="1138686" cy="1138686"/>
            <a:chOff x="4572000" y="529976"/>
            <a:chExt cx="1138686" cy="1138686"/>
          </a:xfrm>
        </p:grpSpPr>
        <p:sp>
          <p:nvSpPr>
            <p:cNvPr id="8" name="Google Shape;332;p28">
              <a:extLst>
                <a:ext uri="{FF2B5EF4-FFF2-40B4-BE49-F238E27FC236}">
                  <a16:creationId xmlns:a16="http://schemas.microsoft.com/office/drawing/2014/main" id="{2BCC8086-E315-60DB-2370-A9BD086DC76C}"/>
                </a:ext>
              </a:extLst>
            </p:cNvPr>
            <p:cNvSpPr txBox="1"/>
            <p:nvPr/>
          </p:nvSpPr>
          <p:spPr>
            <a:xfrm>
              <a:off x="4728107" y="877720"/>
              <a:ext cx="809447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TemplateRenderer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4580BF95-B043-1E19-E281-EFB191CD664A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EB5E235-6277-0C72-6247-90FD23C154DD}"/>
              </a:ext>
            </a:extLst>
          </p:cNvPr>
          <p:cNvSpPr txBox="1"/>
          <p:nvPr/>
        </p:nvSpPr>
        <p:spPr>
          <a:xfrm>
            <a:off x="2185403" y="1933644"/>
            <a:ext cx="4373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>
                <a:latin typeface="Courier New" panose="02070309020205020404" pitchFamily="49" charset="0"/>
                <a:cs typeface="Courier New" panose="02070309020205020404" pitchFamily="49" charset="0"/>
              </a:rPr>
              <a:t>tags</a:t>
            </a:r>
            <a:r>
              <a:rPr lang="en-US" noProof="1">
                <a:latin typeface="Courier New" panose="02070309020205020404" pitchFamily="49" charset="0"/>
                <a:cs typeface="Courier New" panose="02070309020205020404" pitchFamily="49" charset="0"/>
              </a:rPr>
              <a:t> = [“</a:t>
            </a:r>
            <a:r>
              <a:rPr lang="ru-RU" noProof="1">
                <a:latin typeface="Courier New" panose="02070309020205020404" pitchFamily="49" charset="0"/>
                <a:cs typeface="Courier New" panose="02070309020205020404" pitchFamily="49" charset="0"/>
              </a:rPr>
              <a:t>традиції</a:t>
            </a:r>
            <a:r>
              <a:rPr lang="en-US" noProof="1">
                <a:latin typeface="Courier New" panose="02070309020205020404" pitchFamily="49" charset="0"/>
                <a:cs typeface="Courier New" panose="02070309020205020404" pitchFamily="49" charset="0"/>
              </a:rPr>
              <a:t>”, “</a:t>
            </a:r>
            <a:r>
              <a:rPr lang="ru-RU" noProof="1">
                <a:latin typeface="Courier New" panose="02070309020205020404" pitchFamily="49" charset="0"/>
                <a:cs typeface="Courier New" panose="02070309020205020404" pitchFamily="49" charset="0"/>
              </a:rPr>
              <a:t>стиль</a:t>
            </a:r>
            <a:r>
              <a:rPr lang="en-US" noProof="1">
                <a:latin typeface="Courier New" panose="02070309020205020404" pitchFamily="49" charset="0"/>
                <a:cs typeface="Courier New" panose="02070309020205020404" pitchFamily="49" charset="0"/>
              </a:rPr>
              <a:t>”, “</a:t>
            </a:r>
            <a:r>
              <a:rPr lang="ru-RU" noProof="1">
                <a:latin typeface="Courier New" panose="02070309020205020404" pitchFamily="49" charset="0"/>
                <a:cs typeface="Courier New" panose="02070309020205020404" pitchFamily="49" charset="0"/>
              </a:rPr>
              <a:t>Україна</a:t>
            </a:r>
            <a:r>
              <a:rPr lang="en-US" noProof="1">
                <a:latin typeface="Courier New" panose="02070309020205020404" pitchFamily="49" charset="0"/>
                <a:cs typeface="Courier New" panose="02070309020205020404" pitchFamily="49" charset="0"/>
              </a:rPr>
              <a:t>”]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4550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1587AFC-9DAA-38A5-EC57-48A05A915B57}"/>
              </a:ext>
            </a:extLst>
          </p:cNvPr>
          <p:cNvGrpSpPr/>
          <p:nvPr/>
        </p:nvGrpSpPr>
        <p:grpSpPr>
          <a:xfrm>
            <a:off x="4572000" y="529976"/>
            <a:ext cx="1138686" cy="1138686"/>
            <a:chOff x="4572000" y="529976"/>
            <a:chExt cx="1138686" cy="1138686"/>
          </a:xfrm>
        </p:grpSpPr>
        <p:sp>
          <p:nvSpPr>
            <p:cNvPr id="3" name="Google Shape;332;p28">
              <a:extLst>
                <a:ext uri="{FF2B5EF4-FFF2-40B4-BE49-F238E27FC236}">
                  <a16:creationId xmlns:a16="http://schemas.microsoft.com/office/drawing/2014/main" id="{B2B9B4E1-5C33-43ED-5620-E9081DE88106}"/>
                </a:ext>
              </a:extLst>
            </p:cNvPr>
            <p:cNvSpPr txBox="1"/>
            <p:nvPr/>
          </p:nvSpPr>
          <p:spPr>
            <a:xfrm>
              <a:off x="4637842" y="988519"/>
              <a:ext cx="1007002" cy="221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Router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4" name="Овал 3">
              <a:extLst>
                <a:ext uri="{FF2B5EF4-FFF2-40B4-BE49-F238E27FC236}">
                  <a16:creationId xmlns:a16="http://schemas.microsoft.com/office/drawing/2014/main" id="{D1BAFF26-4441-43B9-132F-133163D4CF98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5F3718B3-056A-0555-820F-27044B6BD6EF}"/>
              </a:ext>
            </a:extLst>
          </p:cNvPr>
          <p:cNvGrpSpPr/>
          <p:nvPr/>
        </p:nvGrpSpPr>
        <p:grpSpPr>
          <a:xfrm>
            <a:off x="380999" y="1433064"/>
            <a:ext cx="1138686" cy="1138686"/>
            <a:chOff x="4572000" y="529976"/>
            <a:chExt cx="1138686" cy="1138686"/>
          </a:xfrm>
        </p:grpSpPr>
        <p:sp>
          <p:nvSpPr>
            <p:cNvPr id="8" name="Google Shape;332;p28">
              <a:extLst>
                <a:ext uri="{FF2B5EF4-FFF2-40B4-BE49-F238E27FC236}">
                  <a16:creationId xmlns:a16="http://schemas.microsoft.com/office/drawing/2014/main" id="{2BCC8086-E315-60DB-2370-A9BD086DC76C}"/>
                </a:ext>
              </a:extLst>
            </p:cNvPr>
            <p:cNvSpPr txBox="1"/>
            <p:nvPr/>
          </p:nvSpPr>
          <p:spPr>
            <a:xfrm>
              <a:off x="4728107" y="877720"/>
              <a:ext cx="809447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TemplateRenderer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4580BF95-B043-1E19-E281-EFB191CD664A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EB5E235-6277-0C72-6247-90FD23C154DD}"/>
              </a:ext>
            </a:extLst>
          </p:cNvPr>
          <p:cNvSpPr txBox="1"/>
          <p:nvPr/>
        </p:nvSpPr>
        <p:spPr>
          <a:xfrm>
            <a:off x="2185403" y="1933644"/>
            <a:ext cx="4373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>
                <a:latin typeface="Courier New" panose="02070309020205020404" pitchFamily="49" charset="0"/>
                <a:cs typeface="Courier New" panose="02070309020205020404" pitchFamily="49" charset="0"/>
              </a:rPr>
              <a:t>tags</a:t>
            </a:r>
            <a:r>
              <a:rPr lang="en-US" noProof="1">
                <a:latin typeface="Courier New" panose="02070309020205020404" pitchFamily="49" charset="0"/>
                <a:cs typeface="Courier New" panose="02070309020205020404" pitchFamily="49" charset="0"/>
              </a:rPr>
              <a:t> = [“</a:t>
            </a:r>
            <a:r>
              <a:rPr lang="ru-RU" noProof="1">
                <a:latin typeface="Courier New" panose="02070309020205020404" pitchFamily="49" charset="0"/>
                <a:cs typeface="Courier New" panose="02070309020205020404" pitchFamily="49" charset="0"/>
              </a:rPr>
              <a:t>традиції</a:t>
            </a:r>
            <a:r>
              <a:rPr lang="en-US" noProof="1">
                <a:latin typeface="Courier New" panose="02070309020205020404" pitchFamily="49" charset="0"/>
                <a:cs typeface="Courier New" panose="02070309020205020404" pitchFamily="49" charset="0"/>
              </a:rPr>
              <a:t>”, “</a:t>
            </a:r>
            <a:r>
              <a:rPr lang="ru-RU" noProof="1">
                <a:latin typeface="Courier New" panose="02070309020205020404" pitchFamily="49" charset="0"/>
                <a:cs typeface="Courier New" panose="02070309020205020404" pitchFamily="49" charset="0"/>
              </a:rPr>
              <a:t>стиль</a:t>
            </a:r>
            <a:r>
              <a:rPr lang="en-US" noProof="1">
                <a:latin typeface="Courier New" panose="02070309020205020404" pitchFamily="49" charset="0"/>
                <a:cs typeface="Courier New" panose="02070309020205020404" pitchFamily="49" charset="0"/>
              </a:rPr>
              <a:t>”, “</a:t>
            </a:r>
            <a:r>
              <a:rPr lang="ru-RU" noProof="1">
                <a:latin typeface="Courier New" panose="02070309020205020404" pitchFamily="49" charset="0"/>
                <a:cs typeface="Courier New" panose="02070309020205020404" pitchFamily="49" charset="0"/>
              </a:rPr>
              <a:t>Україна</a:t>
            </a:r>
            <a:r>
              <a:rPr lang="en-US" noProof="1">
                <a:latin typeface="Courier New" panose="02070309020205020404" pitchFamily="49" charset="0"/>
                <a:cs typeface="Courier New" panose="02070309020205020404" pitchFamily="49" charset="0"/>
              </a:rPr>
              <a:t>”]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22AC9E-F6AE-4970-739E-6F65ABF80CBB}"/>
              </a:ext>
            </a:extLst>
          </p:cNvPr>
          <p:cNvSpPr txBox="1"/>
          <p:nvPr/>
        </p:nvSpPr>
        <p:spPr>
          <a:xfrm>
            <a:off x="1519685" y="2976552"/>
            <a:ext cx="297709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&lt;ul id="tags-list"&gt;</a:t>
            </a:r>
          </a:p>
          <a:p>
            <a:r>
              <a:rPr lang="de-CH" b="1" noProof="1">
                <a:latin typeface="Courier New" panose="02070309020205020404" pitchFamily="49" charset="0"/>
                <a:cs typeface="Courier New" panose="02070309020205020404" pitchFamily="49" charset="0"/>
              </a:rPr>
              <a:t>    {{ for tag in tags }}</a:t>
            </a:r>
          </a:p>
          <a:p>
            <a:r>
              <a:rPr lang="de-CH" b="1" noProof="1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&lt;li&gt;</a:t>
            </a:r>
            <a:r>
              <a:rPr lang="de-CH" b="1" noProof="1">
                <a:latin typeface="Courier New" panose="02070309020205020404" pitchFamily="49" charset="0"/>
                <a:cs typeface="Courier New" panose="02070309020205020404" pitchFamily="49" charset="0"/>
              </a:rPr>
              <a:t>{{ </a:t>
            </a:r>
            <a:r>
              <a:rPr lang="en-US" b="1" noProof="1">
                <a:latin typeface="Courier New" panose="02070309020205020404" pitchFamily="49" charset="0"/>
                <a:cs typeface="Courier New" panose="02070309020205020404" pitchFamily="49" charset="0"/>
              </a:rPr>
              <a:t>tag }}</a:t>
            </a:r>
            <a:r>
              <a:rPr lang="ru-RU" noProof="1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li&gt;</a:t>
            </a:r>
          </a:p>
          <a:p>
            <a:r>
              <a:rPr lang="de-CH" b="1" noProof="1">
                <a:latin typeface="Courier New" panose="02070309020205020404" pitchFamily="49" charset="0"/>
                <a:cs typeface="Courier New" panose="02070309020205020404" pitchFamily="49" charset="0"/>
              </a:rPr>
              <a:t>    {{ endfor }}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&lt;/ul&gt;</a:t>
            </a:r>
          </a:p>
        </p:txBody>
      </p:sp>
    </p:spTree>
    <p:extLst>
      <p:ext uri="{BB962C8B-B14F-4D97-AF65-F5344CB8AC3E}">
        <p14:creationId xmlns:p14="http://schemas.microsoft.com/office/powerpoint/2010/main" val="39600514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1587AFC-9DAA-38A5-EC57-48A05A915B57}"/>
              </a:ext>
            </a:extLst>
          </p:cNvPr>
          <p:cNvGrpSpPr/>
          <p:nvPr/>
        </p:nvGrpSpPr>
        <p:grpSpPr>
          <a:xfrm>
            <a:off x="4572000" y="529976"/>
            <a:ext cx="1138686" cy="1138686"/>
            <a:chOff x="4572000" y="529976"/>
            <a:chExt cx="1138686" cy="1138686"/>
          </a:xfrm>
        </p:grpSpPr>
        <p:sp>
          <p:nvSpPr>
            <p:cNvPr id="3" name="Google Shape;332;p28">
              <a:extLst>
                <a:ext uri="{FF2B5EF4-FFF2-40B4-BE49-F238E27FC236}">
                  <a16:creationId xmlns:a16="http://schemas.microsoft.com/office/drawing/2014/main" id="{B2B9B4E1-5C33-43ED-5620-E9081DE88106}"/>
                </a:ext>
              </a:extLst>
            </p:cNvPr>
            <p:cNvSpPr txBox="1"/>
            <p:nvPr/>
          </p:nvSpPr>
          <p:spPr>
            <a:xfrm>
              <a:off x="4637842" y="988519"/>
              <a:ext cx="1007002" cy="221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Router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4" name="Овал 3">
              <a:extLst>
                <a:ext uri="{FF2B5EF4-FFF2-40B4-BE49-F238E27FC236}">
                  <a16:creationId xmlns:a16="http://schemas.microsoft.com/office/drawing/2014/main" id="{D1BAFF26-4441-43B9-132F-133163D4CF98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5F3718B3-056A-0555-820F-27044B6BD6EF}"/>
              </a:ext>
            </a:extLst>
          </p:cNvPr>
          <p:cNvGrpSpPr/>
          <p:nvPr/>
        </p:nvGrpSpPr>
        <p:grpSpPr>
          <a:xfrm>
            <a:off x="380999" y="1433064"/>
            <a:ext cx="1138686" cy="1138686"/>
            <a:chOff x="4572000" y="529976"/>
            <a:chExt cx="1138686" cy="1138686"/>
          </a:xfrm>
        </p:grpSpPr>
        <p:sp>
          <p:nvSpPr>
            <p:cNvPr id="8" name="Google Shape;332;p28">
              <a:extLst>
                <a:ext uri="{FF2B5EF4-FFF2-40B4-BE49-F238E27FC236}">
                  <a16:creationId xmlns:a16="http://schemas.microsoft.com/office/drawing/2014/main" id="{2BCC8086-E315-60DB-2370-A9BD086DC76C}"/>
                </a:ext>
              </a:extLst>
            </p:cNvPr>
            <p:cNvSpPr txBox="1"/>
            <p:nvPr/>
          </p:nvSpPr>
          <p:spPr>
            <a:xfrm>
              <a:off x="4728107" y="877720"/>
              <a:ext cx="809447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TemplateRenderer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4580BF95-B043-1E19-E281-EFB191CD664A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EB5E235-6277-0C72-6247-90FD23C154DD}"/>
              </a:ext>
            </a:extLst>
          </p:cNvPr>
          <p:cNvSpPr txBox="1"/>
          <p:nvPr/>
        </p:nvSpPr>
        <p:spPr>
          <a:xfrm>
            <a:off x="2185403" y="1933644"/>
            <a:ext cx="4373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>
                <a:latin typeface="Courier New" panose="02070309020205020404" pitchFamily="49" charset="0"/>
                <a:cs typeface="Courier New" panose="02070309020205020404" pitchFamily="49" charset="0"/>
              </a:rPr>
              <a:t>tags</a:t>
            </a:r>
            <a:r>
              <a:rPr lang="en-US" noProof="1">
                <a:latin typeface="Courier New" panose="02070309020205020404" pitchFamily="49" charset="0"/>
                <a:cs typeface="Courier New" panose="02070309020205020404" pitchFamily="49" charset="0"/>
              </a:rPr>
              <a:t> = [“</a:t>
            </a:r>
            <a:r>
              <a:rPr lang="ru-RU" noProof="1">
                <a:latin typeface="Courier New" panose="02070309020205020404" pitchFamily="49" charset="0"/>
                <a:cs typeface="Courier New" panose="02070309020205020404" pitchFamily="49" charset="0"/>
              </a:rPr>
              <a:t>традиції</a:t>
            </a:r>
            <a:r>
              <a:rPr lang="en-US" noProof="1">
                <a:latin typeface="Courier New" panose="02070309020205020404" pitchFamily="49" charset="0"/>
                <a:cs typeface="Courier New" panose="02070309020205020404" pitchFamily="49" charset="0"/>
              </a:rPr>
              <a:t>”, “</a:t>
            </a:r>
            <a:r>
              <a:rPr lang="ru-RU" noProof="1">
                <a:latin typeface="Courier New" panose="02070309020205020404" pitchFamily="49" charset="0"/>
                <a:cs typeface="Courier New" panose="02070309020205020404" pitchFamily="49" charset="0"/>
              </a:rPr>
              <a:t>стиль</a:t>
            </a:r>
            <a:r>
              <a:rPr lang="en-US" noProof="1">
                <a:latin typeface="Courier New" panose="02070309020205020404" pitchFamily="49" charset="0"/>
                <a:cs typeface="Courier New" panose="02070309020205020404" pitchFamily="49" charset="0"/>
              </a:rPr>
              <a:t>”, “</a:t>
            </a:r>
            <a:r>
              <a:rPr lang="ru-RU" noProof="1">
                <a:latin typeface="Courier New" panose="02070309020205020404" pitchFamily="49" charset="0"/>
                <a:cs typeface="Courier New" panose="02070309020205020404" pitchFamily="49" charset="0"/>
              </a:rPr>
              <a:t>Україна</a:t>
            </a:r>
            <a:r>
              <a:rPr lang="en-US" noProof="1">
                <a:latin typeface="Courier New" panose="02070309020205020404" pitchFamily="49" charset="0"/>
                <a:cs typeface="Courier New" panose="02070309020205020404" pitchFamily="49" charset="0"/>
              </a:rPr>
              <a:t>”]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22AC9E-F6AE-4970-739E-6F65ABF80CBB}"/>
              </a:ext>
            </a:extLst>
          </p:cNvPr>
          <p:cNvSpPr txBox="1"/>
          <p:nvPr/>
        </p:nvSpPr>
        <p:spPr>
          <a:xfrm>
            <a:off x="1519685" y="2976552"/>
            <a:ext cx="297709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&lt;ul id="tags-list"&gt;</a:t>
            </a:r>
          </a:p>
          <a:p>
            <a:r>
              <a:rPr lang="de-CH" b="1" noProof="1">
                <a:latin typeface="Courier New" panose="02070309020205020404" pitchFamily="49" charset="0"/>
                <a:cs typeface="Courier New" panose="02070309020205020404" pitchFamily="49" charset="0"/>
              </a:rPr>
              <a:t>    {{ for tag in tags }}</a:t>
            </a:r>
          </a:p>
          <a:p>
            <a:r>
              <a:rPr lang="de-CH" b="1" noProof="1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&lt;li&gt;</a:t>
            </a:r>
            <a:r>
              <a:rPr lang="de-CH" b="1" noProof="1">
                <a:latin typeface="Courier New" panose="02070309020205020404" pitchFamily="49" charset="0"/>
                <a:cs typeface="Courier New" panose="02070309020205020404" pitchFamily="49" charset="0"/>
              </a:rPr>
              <a:t>{{ </a:t>
            </a:r>
            <a:r>
              <a:rPr lang="en-US" b="1" noProof="1">
                <a:latin typeface="Courier New" panose="02070309020205020404" pitchFamily="49" charset="0"/>
                <a:cs typeface="Courier New" panose="02070309020205020404" pitchFamily="49" charset="0"/>
              </a:rPr>
              <a:t>tag }}</a:t>
            </a:r>
            <a:r>
              <a:rPr lang="ru-RU" noProof="1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li&gt;</a:t>
            </a:r>
          </a:p>
          <a:p>
            <a:r>
              <a:rPr lang="de-CH" b="1" noProof="1">
                <a:latin typeface="Courier New" panose="02070309020205020404" pitchFamily="49" charset="0"/>
                <a:cs typeface="Courier New" panose="02070309020205020404" pitchFamily="49" charset="0"/>
              </a:rPr>
              <a:t>    {{ endfor }}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&lt;/ul&gt;</a:t>
            </a:r>
          </a:p>
        </p:txBody>
      </p:sp>
      <p:cxnSp>
        <p:nvCxnSpPr>
          <p:cNvPr id="6" name="Скругленная соединительная линия 5">
            <a:extLst>
              <a:ext uri="{FF2B5EF4-FFF2-40B4-BE49-F238E27FC236}">
                <a16:creationId xmlns:a16="http://schemas.microsoft.com/office/drawing/2014/main" id="{0090524A-57AC-F021-0BC5-8D18078C8076}"/>
              </a:ext>
            </a:extLst>
          </p:cNvPr>
          <p:cNvCxnSpPr>
            <a:cxnSpLocks/>
            <a:stCxn id="16" idx="1"/>
            <a:endCxn id="9" idx="7"/>
          </p:cNvCxnSpPr>
          <p:nvPr/>
        </p:nvCxnSpPr>
        <p:spPr>
          <a:xfrm rot="10800000">
            <a:off x="1352929" y="1599821"/>
            <a:ext cx="832475" cy="487712"/>
          </a:xfrm>
          <a:prstGeom prst="curvedConnector4">
            <a:avLst>
              <a:gd name="adj1" fmla="val 39984"/>
              <a:gd name="adj2" fmla="val 14687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Скругленная соединительная линия 13">
            <a:extLst>
              <a:ext uri="{FF2B5EF4-FFF2-40B4-BE49-F238E27FC236}">
                <a16:creationId xmlns:a16="http://schemas.microsoft.com/office/drawing/2014/main" id="{E0EFED3C-3BD9-2798-FE98-03E397BCC7BC}"/>
              </a:ext>
            </a:extLst>
          </p:cNvPr>
          <p:cNvCxnSpPr>
            <a:cxnSpLocks/>
            <a:stCxn id="17" idx="1"/>
            <a:endCxn id="9" idx="4"/>
          </p:cNvCxnSpPr>
          <p:nvPr/>
        </p:nvCxnSpPr>
        <p:spPr>
          <a:xfrm rot="10800000">
            <a:off x="950343" y="2571750"/>
            <a:ext cx="569343" cy="989578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BD479153-49E5-651D-610B-19E2F2F66969}"/>
              </a:ext>
            </a:extLst>
          </p:cNvPr>
          <p:cNvSpPr/>
          <p:nvPr/>
        </p:nvSpPr>
        <p:spPr>
          <a:xfrm>
            <a:off x="1529394" y="2976552"/>
            <a:ext cx="2967388" cy="1169551"/>
          </a:xfrm>
          <a:prstGeom prst="rect">
            <a:avLst/>
          </a:prstGeom>
          <a:noFill/>
          <a:ln w="6350"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</p:spTree>
    <p:extLst>
      <p:ext uri="{BB962C8B-B14F-4D97-AF65-F5344CB8AC3E}">
        <p14:creationId xmlns:p14="http://schemas.microsoft.com/office/powerpoint/2010/main" val="3229307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Ядро серверу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4" name="Google Shape;331;p28">
            <a:extLst>
              <a:ext uri="{FF2B5EF4-FFF2-40B4-BE49-F238E27FC236}">
                <a16:creationId xmlns:a16="http://schemas.microsoft.com/office/drawing/2014/main" id="{F441F4B4-1B89-4749-045C-FA2479501AF2}"/>
              </a:ext>
            </a:extLst>
          </p:cNvPr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</a:t>
            </a: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27319002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1587AFC-9DAA-38A5-EC57-48A05A915B57}"/>
              </a:ext>
            </a:extLst>
          </p:cNvPr>
          <p:cNvGrpSpPr/>
          <p:nvPr/>
        </p:nvGrpSpPr>
        <p:grpSpPr>
          <a:xfrm>
            <a:off x="4572000" y="529976"/>
            <a:ext cx="1138686" cy="1138686"/>
            <a:chOff x="4572000" y="529976"/>
            <a:chExt cx="1138686" cy="1138686"/>
          </a:xfrm>
        </p:grpSpPr>
        <p:sp>
          <p:nvSpPr>
            <p:cNvPr id="3" name="Google Shape;332;p28">
              <a:extLst>
                <a:ext uri="{FF2B5EF4-FFF2-40B4-BE49-F238E27FC236}">
                  <a16:creationId xmlns:a16="http://schemas.microsoft.com/office/drawing/2014/main" id="{B2B9B4E1-5C33-43ED-5620-E9081DE88106}"/>
                </a:ext>
              </a:extLst>
            </p:cNvPr>
            <p:cNvSpPr txBox="1"/>
            <p:nvPr/>
          </p:nvSpPr>
          <p:spPr>
            <a:xfrm>
              <a:off x="4637842" y="988519"/>
              <a:ext cx="1007002" cy="221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Router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4" name="Овал 3">
              <a:extLst>
                <a:ext uri="{FF2B5EF4-FFF2-40B4-BE49-F238E27FC236}">
                  <a16:creationId xmlns:a16="http://schemas.microsoft.com/office/drawing/2014/main" id="{D1BAFF26-4441-43B9-132F-133163D4CF98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5F3718B3-056A-0555-820F-27044B6BD6EF}"/>
              </a:ext>
            </a:extLst>
          </p:cNvPr>
          <p:cNvGrpSpPr/>
          <p:nvPr/>
        </p:nvGrpSpPr>
        <p:grpSpPr>
          <a:xfrm>
            <a:off x="380999" y="1433064"/>
            <a:ext cx="1138686" cy="1138686"/>
            <a:chOff x="4572000" y="529976"/>
            <a:chExt cx="1138686" cy="1138686"/>
          </a:xfrm>
        </p:grpSpPr>
        <p:sp>
          <p:nvSpPr>
            <p:cNvPr id="8" name="Google Shape;332;p28">
              <a:extLst>
                <a:ext uri="{FF2B5EF4-FFF2-40B4-BE49-F238E27FC236}">
                  <a16:creationId xmlns:a16="http://schemas.microsoft.com/office/drawing/2014/main" id="{2BCC8086-E315-60DB-2370-A9BD086DC76C}"/>
                </a:ext>
              </a:extLst>
            </p:cNvPr>
            <p:cNvSpPr txBox="1"/>
            <p:nvPr/>
          </p:nvSpPr>
          <p:spPr>
            <a:xfrm>
              <a:off x="4728107" y="877720"/>
              <a:ext cx="809447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TemplateRenderer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4580BF95-B043-1E19-E281-EFB191CD664A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EB5E235-6277-0C72-6247-90FD23C154DD}"/>
              </a:ext>
            </a:extLst>
          </p:cNvPr>
          <p:cNvSpPr txBox="1"/>
          <p:nvPr/>
        </p:nvSpPr>
        <p:spPr>
          <a:xfrm>
            <a:off x="2185403" y="1933644"/>
            <a:ext cx="4373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>
                <a:latin typeface="Courier New" panose="02070309020205020404" pitchFamily="49" charset="0"/>
                <a:cs typeface="Courier New" panose="02070309020205020404" pitchFamily="49" charset="0"/>
              </a:rPr>
              <a:t>tags</a:t>
            </a:r>
            <a:r>
              <a:rPr lang="en-US" noProof="1">
                <a:latin typeface="Courier New" panose="02070309020205020404" pitchFamily="49" charset="0"/>
                <a:cs typeface="Courier New" panose="02070309020205020404" pitchFamily="49" charset="0"/>
              </a:rPr>
              <a:t> = [“</a:t>
            </a:r>
            <a:r>
              <a:rPr lang="ru-RU" noProof="1">
                <a:latin typeface="Courier New" panose="02070309020205020404" pitchFamily="49" charset="0"/>
                <a:cs typeface="Courier New" panose="02070309020205020404" pitchFamily="49" charset="0"/>
              </a:rPr>
              <a:t>традиції</a:t>
            </a:r>
            <a:r>
              <a:rPr lang="en-US" noProof="1">
                <a:latin typeface="Courier New" panose="02070309020205020404" pitchFamily="49" charset="0"/>
                <a:cs typeface="Courier New" panose="02070309020205020404" pitchFamily="49" charset="0"/>
              </a:rPr>
              <a:t>”, “</a:t>
            </a:r>
            <a:r>
              <a:rPr lang="ru-RU" noProof="1">
                <a:latin typeface="Courier New" panose="02070309020205020404" pitchFamily="49" charset="0"/>
                <a:cs typeface="Courier New" panose="02070309020205020404" pitchFamily="49" charset="0"/>
              </a:rPr>
              <a:t>стиль</a:t>
            </a:r>
            <a:r>
              <a:rPr lang="en-US" noProof="1">
                <a:latin typeface="Courier New" panose="02070309020205020404" pitchFamily="49" charset="0"/>
                <a:cs typeface="Courier New" panose="02070309020205020404" pitchFamily="49" charset="0"/>
              </a:rPr>
              <a:t>”, “</a:t>
            </a:r>
            <a:r>
              <a:rPr lang="ru-RU" noProof="1">
                <a:latin typeface="Courier New" panose="02070309020205020404" pitchFamily="49" charset="0"/>
                <a:cs typeface="Courier New" panose="02070309020205020404" pitchFamily="49" charset="0"/>
              </a:rPr>
              <a:t>Україна</a:t>
            </a:r>
            <a:r>
              <a:rPr lang="en-US" noProof="1">
                <a:latin typeface="Courier New" panose="02070309020205020404" pitchFamily="49" charset="0"/>
                <a:cs typeface="Courier New" panose="02070309020205020404" pitchFamily="49" charset="0"/>
              </a:rPr>
              <a:t>”]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22AC9E-F6AE-4970-739E-6F65ABF80CBB}"/>
              </a:ext>
            </a:extLst>
          </p:cNvPr>
          <p:cNvSpPr txBox="1"/>
          <p:nvPr/>
        </p:nvSpPr>
        <p:spPr>
          <a:xfrm>
            <a:off x="1519685" y="2976552"/>
            <a:ext cx="297709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&lt;ul id="tags-list"&gt;</a:t>
            </a:r>
          </a:p>
          <a:p>
            <a:r>
              <a:rPr lang="de-CH" b="1" noProof="1">
                <a:latin typeface="Courier New" panose="02070309020205020404" pitchFamily="49" charset="0"/>
                <a:cs typeface="Courier New" panose="02070309020205020404" pitchFamily="49" charset="0"/>
              </a:rPr>
              <a:t>    {{ for tag in tags }}</a:t>
            </a:r>
          </a:p>
          <a:p>
            <a:r>
              <a:rPr lang="de-CH" b="1" noProof="1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&lt;li&gt;</a:t>
            </a:r>
            <a:r>
              <a:rPr lang="de-CH" b="1" noProof="1">
                <a:latin typeface="Courier New" panose="02070309020205020404" pitchFamily="49" charset="0"/>
                <a:cs typeface="Courier New" panose="02070309020205020404" pitchFamily="49" charset="0"/>
              </a:rPr>
              <a:t>{{ </a:t>
            </a:r>
            <a:r>
              <a:rPr lang="en-US" b="1" noProof="1">
                <a:latin typeface="Courier New" panose="02070309020205020404" pitchFamily="49" charset="0"/>
                <a:cs typeface="Courier New" panose="02070309020205020404" pitchFamily="49" charset="0"/>
              </a:rPr>
              <a:t>tag }}</a:t>
            </a:r>
            <a:r>
              <a:rPr lang="ru-RU" noProof="1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li&gt;</a:t>
            </a:r>
          </a:p>
          <a:p>
            <a:r>
              <a:rPr lang="de-CH" b="1" noProof="1">
                <a:latin typeface="Courier New" panose="02070309020205020404" pitchFamily="49" charset="0"/>
                <a:cs typeface="Courier New" panose="02070309020205020404" pitchFamily="49" charset="0"/>
              </a:rPr>
              <a:t>    {{ endfor }}</a:t>
            </a:r>
            <a:endParaRPr lang="de-CH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&lt;/ul&gt;</a:t>
            </a:r>
          </a:p>
        </p:txBody>
      </p:sp>
      <p:cxnSp>
        <p:nvCxnSpPr>
          <p:cNvPr id="6" name="Скругленная соединительная линия 5">
            <a:extLst>
              <a:ext uri="{FF2B5EF4-FFF2-40B4-BE49-F238E27FC236}">
                <a16:creationId xmlns:a16="http://schemas.microsoft.com/office/drawing/2014/main" id="{0090524A-57AC-F021-0BC5-8D18078C8076}"/>
              </a:ext>
            </a:extLst>
          </p:cNvPr>
          <p:cNvCxnSpPr>
            <a:cxnSpLocks/>
            <a:stCxn id="16" idx="1"/>
            <a:endCxn id="9" idx="7"/>
          </p:cNvCxnSpPr>
          <p:nvPr/>
        </p:nvCxnSpPr>
        <p:spPr>
          <a:xfrm rot="10800000">
            <a:off x="1352929" y="1599821"/>
            <a:ext cx="832475" cy="487712"/>
          </a:xfrm>
          <a:prstGeom prst="curvedConnector4">
            <a:avLst>
              <a:gd name="adj1" fmla="val 39984"/>
              <a:gd name="adj2" fmla="val 14687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Скругленная соединительная линия 13">
            <a:extLst>
              <a:ext uri="{FF2B5EF4-FFF2-40B4-BE49-F238E27FC236}">
                <a16:creationId xmlns:a16="http://schemas.microsoft.com/office/drawing/2014/main" id="{E0EFED3C-3BD9-2798-FE98-03E397BCC7BC}"/>
              </a:ext>
            </a:extLst>
          </p:cNvPr>
          <p:cNvCxnSpPr>
            <a:cxnSpLocks/>
            <a:stCxn id="17" idx="1"/>
            <a:endCxn id="9" idx="4"/>
          </p:cNvCxnSpPr>
          <p:nvPr/>
        </p:nvCxnSpPr>
        <p:spPr>
          <a:xfrm rot="10800000">
            <a:off x="950343" y="2571750"/>
            <a:ext cx="569343" cy="989578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BD479153-49E5-651D-610B-19E2F2F66969}"/>
              </a:ext>
            </a:extLst>
          </p:cNvPr>
          <p:cNvSpPr/>
          <p:nvPr/>
        </p:nvSpPr>
        <p:spPr>
          <a:xfrm>
            <a:off x="1529394" y="2976552"/>
            <a:ext cx="2967388" cy="1169551"/>
          </a:xfrm>
          <a:prstGeom prst="rect">
            <a:avLst/>
          </a:prstGeom>
          <a:noFill/>
          <a:ln w="6350"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5FDAC2-207D-BC35-6DAA-6C629E021892}"/>
              </a:ext>
            </a:extLst>
          </p:cNvPr>
          <p:cNvSpPr txBox="1"/>
          <p:nvPr/>
        </p:nvSpPr>
        <p:spPr>
          <a:xfrm>
            <a:off x="5477933" y="2609793"/>
            <a:ext cx="244009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&lt;ul id="tags-list"&gt;</a:t>
            </a:r>
          </a:p>
          <a:p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    &lt;li&gt;</a:t>
            </a:r>
            <a:r>
              <a:rPr lang="uk-UA" b="1" noProof="1">
                <a:latin typeface="Courier New" panose="02070309020205020404" pitchFamily="49" charset="0"/>
                <a:cs typeface="Courier New" panose="02070309020205020404" pitchFamily="49" charset="0"/>
              </a:rPr>
              <a:t>традиції</a:t>
            </a:r>
            <a:r>
              <a:rPr lang="ru-RU" noProof="1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li&gt;</a:t>
            </a:r>
          </a:p>
          <a:p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    &lt;li&gt;</a:t>
            </a:r>
            <a:r>
              <a:rPr lang="ru-RU" b="1" noProof="1">
                <a:latin typeface="Courier New" panose="02070309020205020404" pitchFamily="49" charset="0"/>
                <a:cs typeface="Courier New" panose="02070309020205020404" pitchFamily="49" charset="0"/>
              </a:rPr>
              <a:t>стиль</a:t>
            </a:r>
            <a:r>
              <a:rPr lang="ru-RU" noProof="1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li&gt;</a:t>
            </a:r>
          </a:p>
          <a:p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    &lt;li&gt;</a:t>
            </a:r>
            <a:r>
              <a:rPr lang="ru-RU" b="1" noProof="1">
                <a:latin typeface="Courier New" panose="02070309020205020404" pitchFamily="49" charset="0"/>
                <a:cs typeface="Courier New" panose="02070309020205020404" pitchFamily="49" charset="0"/>
              </a:rPr>
              <a:t>Україна</a:t>
            </a:r>
            <a:r>
              <a:rPr lang="ru-RU" noProof="1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li&gt;</a:t>
            </a:r>
          </a:p>
          <a:p>
            <a:r>
              <a:rPr lang="de-CH" noProof="1">
                <a:latin typeface="Courier New" panose="02070309020205020404" pitchFamily="49" charset="0"/>
                <a:cs typeface="Courier New" panose="02070309020205020404" pitchFamily="49" charset="0"/>
              </a:rPr>
              <a:t>&lt;/ul&gt;</a:t>
            </a:r>
          </a:p>
        </p:txBody>
      </p:sp>
      <p:cxnSp>
        <p:nvCxnSpPr>
          <p:cNvPr id="11" name="Скругленная соединительная линия 10">
            <a:extLst>
              <a:ext uri="{FF2B5EF4-FFF2-40B4-BE49-F238E27FC236}">
                <a16:creationId xmlns:a16="http://schemas.microsoft.com/office/drawing/2014/main" id="{E45F608B-9C4B-8735-2105-6A11A9CDC1C2}"/>
              </a:ext>
            </a:extLst>
          </p:cNvPr>
          <p:cNvCxnSpPr>
            <a:cxnSpLocks/>
            <a:stCxn id="9" idx="5"/>
          </p:cNvCxnSpPr>
          <p:nvPr/>
        </p:nvCxnSpPr>
        <p:spPr>
          <a:xfrm rot="16200000" flipH="1">
            <a:off x="3169172" y="588748"/>
            <a:ext cx="385576" cy="401806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0A9DA594-5399-64D3-9208-4833E238CF00}"/>
              </a:ext>
            </a:extLst>
          </p:cNvPr>
          <p:cNvSpPr/>
          <p:nvPr/>
        </p:nvSpPr>
        <p:spPr>
          <a:xfrm>
            <a:off x="5380701" y="2597780"/>
            <a:ext cx="2537324" cy="1181564"/>
          </a:xfrm>
          <a:prstGeom prst="rect">
            <a:avLst/>
          </a:prstGeom>
          <a:noFill/>
          <a:ln w="6350"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</p:spTree>
    <p:extLst>
      <p:ext uri="{BB962C8B-B14F-4D97-AF65-F5344CB8AC3E}">
        <p14:creationId xmlns:p14="http://schemas.microsoft.com/office/powerpoint/2010/main" val="39116677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1587AFC-9DAA-38A5-EC57-48A05A915B57}"/>
              </a:ext>
            </a:extLst>
          </p:cNvPr>
          <p:cNvGrpSpPr/>
          <p:nvPr/>
        </p:nvGrpSpPr>
        <p:grpSpPr>
          <a:xfrm>
            <a:off x="4572000" y="529976"/>
            <a:ext cx="1138686" cy="1138686"/>
            <a:chOff x="4572000" y="529976"/>
            <a:chExt cx="1138686" cy="1138686"/>
          </a:xfrm>
        </p:grpSpPr>
        <p:sp>
          <p:nvSpPr>
            <p:cNvPr id="3" name="Google Shape;332;p28">
              <a:extLst>
                <a:ext uri="{FF2B5EF4-FFF2-40B4-BE49-F238E27FC236}">
                  <a16:creationId xmlns:a16="http://schemas.microsoft.com/office/drawing/2014/main" id="{B2B9B4E1-5C33-43ED-5620-E9081DE88106}"/>
                </a:ext>
              </a:extLst>
            </p:cNvPr>
            <p:cNvSpPr txBox="1"/>
            <p:nvPr/>
          </p:nvSpPr>
          <p:spPr>
            <a:xfrm>
              <a:off x="4637842" y="988519"/>
              <a:ext cx="1007002" cy="221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Router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4" name="Овал 3">
              <a:extLst>
                <a:ext uri="{FF2B5EF4-FFF2-40B4-BE49-F238E27FC236}">
                  <a16:creationId xmlns:a16="http://schemas.microsoft.com/office/drawing/2014/main" id="{D1BAFF26-4441-43B9-132F-133163D4CF98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5F3718B3-056A-0555-820F-27044B6BD6EF}"/>
              </a:ext>
            </a:extLst>
          </p:cNvPr>
          <p:cNvGrpSpPr/>
          <p:nvPr/>
        </p:nvGrpSpPr>
        <p:grpSpPr>
          <a:xfrm>
            <a:off x="380999" y="1433064"/>
            <a:ext cx="1138686" cy="1138686"/>
            <a:chOff x="4572000" y="529976"/>
            <a:chExt cx="1138686" cy="1138686"/>
          </a:xfrm>
        </p:grpSpPr>
        <p:sp>
          <p:nvSpPr>
            <p:cNvPr id="8" name="Google Shape;332;p28">
              <a:extLst>
                <a:ext uri="{FF2B5EF4-FFF2-40B4-BE49-F238E27FC236}">
                  <a16:creationId xmlns:a16="http://schemas.microsoft.com/office/drawing/2014/main" id="{2BCC8086-E315-60DB-2370-A9BD086DC76C}"/>
                </a:ext>
              </a:extLst>
            </p:cNvPr>
            <p:cNvSpPr txBox="1"/>
            <p:nvPr/>
          </p:nvSpPr>
          <p:spPr>
            <a:xfrm>
              <a:off x="4728107" y="877720"/>
              <a:ext cx="809447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TemplateRenderer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4580BF95-B043-1E19-E281-EFB191CD664A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12165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1587AFC-9DAA-38A5-EC57-48A05A915B57}"/>
              </a:ext>
            </a:extLst>
          </p:cNvPr>
          <p:cNvGrpSpPr/>
          <p:nvPr/>
        </p:nvGrpSpPr>
        <p:grpSpPr>
          <a:xfrm>
            <a:off x="4572000" y="529976"/>
            <a:ext cx="1138686" cy="1138686"/>
            <a:chOff x="4572000" y="529976"/>
            <a:chExt cx="1138686" cy="1138686"/>
          </a:xfrm>
        </p:grpSpPr>
        <p:sp>
          <p:nvSpPr>
            <p:cNvPr id="3" name="Google Shape;332;p28">
              <a:extLst>
                <a:ext uri="{FF2B5EF4-FFF2-40B4-BE49-F238E27FC236}">
                  <a16:creationId xmlns:a16="http://schemas.microsoft.com/office/drawing/2014/main" id="{B2B9B4E1-5C33-43ED-5620-E9081DE88106}"/>
                </a:ext>
              </a:extLst>
            </p:cNvPr>
            <p:cNvSpPr txBox="1"/>
            <p:nvPr/>
          </p:nvSpPr>
          <p:spPr>
            <a:xfrm>
              <a:off x="4637842" y="988519"/>
              <a:ext cx="1007002" cy="221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Router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4" name="Овал 3">
              <a:extLst>
                <a:ext uri="{FF2B5EF4-FFF2-40B4-BE49-F238E27FC236}">
                  <a16:creationId xmlns:a16="http://schemas.microsoft.com/office/drawing/2014/main" id="{D1BAFF26-4441-43B9-132F-133163D4CF98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5F3718B3-056A-0555-820F-27044B6BD6EF}"/>
              </a:ext>
            </a:extLst>
          </p:cNvPr>
          <p:cNvGrpSpPr/>
          <p:nvPr/>
        </p:nvGrpSpPr>
        <p:grpSpPr>
          <a:xfrm>
            <a:off x="380999" y="1433064"/>
            <a:ext cx="1138686" cy="1138686"/>
            <a:chOff x="4572000" y="529976"/>
            <a:chExt cx="1138686" cy="1138686"/>
          </a:xfrm>
        </p:grpSpPr>
        <p:sp>
          <p:nvSpPr>
            <p:cNvPr id="8" name="Google Shape;332;p28">
              <a:extLst>
                <a:ext uri="{FF2B5EF4-FFF2-40B4-BE49-F238E27FC236}">
                  <a16:creationId xmlns:a16="http://schemas.microsoft.com/office/drawing/2014/main" id="{2BCC8086-E315-60DB-2370-A9BD086DC76C}"/>
                </a:ext>
              </a:extLst>
            </p:cNvPr>
            <p:cNvSpPr txBox="1"/>
            <p:nvPr/>
          </p:nvSpPr>
          <p:spPr>
            <a:xfrm>
              <a:off x="4728107" y="877720"/>
              <a:ext cx="809447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TemplateRenderer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4580BF95-B043-1E19-E281-EFB191CD664A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C40F437-A64D-B2E1-2A4F-C9461169DA50}"/>
              </a:ext>
            </a:extLst>
          </p:cNvPr>
          <p:cNvSpPr txBox="1"/>
          <p:nvPr/>
        </p:nvSpPr>
        <p:spPr>
          <a:xfrm>
            <a:off x="930554" y="3186221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noProof="1">
                <a:latin typeface="Courier New" panose="02070309020205020404" pitchFamily="49" charset="0"/>
                <a:cs typeface="Courier New" panose="02070309020205020404" pitchFamily="49" charset="0"/>
              </a:rPr>
              <a:t>Шаблон</a:t>
            </a:r>
            <a:endParaRPr lang="de-CH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0E57FDC-071D-EC5A-5DED-DCFD9CB6B398}"/>
              </a:ext>
            </a:extLst>
          </p:cNvPr>
          <p:cNvSpPr/>
          <p:nvPr/>
        </p:nvSpPr>
        <p:spPr>
          <a:xfrm>
            <a:off x="859826" y="3181169"/>
            <a:ext cx="899801" cy="312829"/>
          </a:xfrm>
          <a:prstGeom prst="rect">
            <a:avLst/>
          </a:prstGeom>
          <a:noFill/>
          <a:ln w="6350"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A33236-B814-3D0D-7CFC-66C59EAB14BC}"/>
              </a:ext>
            </a:extLst>
          </p:cNvPr>
          <p:cNvSpPr txBox="1"/>
          <p:nvPr/>
        </p:nvSpPr>
        <p:spPr>
          <a:xfrm>
            <a:off x="2653846" y="1989897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noProof="1">
                <a:latin typeface="Courier New" panose="02070309020205020404" pitchFamily="49" charset="0"/>
                <a:cs typeface="Courier New" panose="02070309020205020404" pitchFamily="49" charset="0"/>
              </a:rPr>
              <a:t>Данные</a:t>
            </a:r>
            <a:endParaRPr lang="de-CH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8A40570-7B9B-E604-043C-9FF03DEE0518}"/>
              </a:ext>
            </a:extLst>
          </p:cNvPr>
          <p:cNvSpPr/>
          <p:nvPr/>
        </p:nvSpPr>
        <p:spPr>
          <a:xfrm>
            <a:off x="2653846" y="1953995"/>
            <a:ext cx="829073" cy="400787"/>
          </a:xfrm>
          <a:prstGeom prst="rect">
            <a:avLst/>
          </a:prstGeom>
          <a:noFill/>
          <a:ln w="6350"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cxnSp>
        <p:nvCxnSpPr>
          <p:cNvPr id="6" name="Скругленная соединительная линия 5">
            <a:extLst>
              <a:ext uri="{FF2B5EF4-FFF2-40B4-BE49-F238E27FC236}">
                <a16:creationId xmlns:a16="http://schemas.microsoft.com/office/drawing/2014/main" id="{4B3899DA-E11A-E015-27D0-F43D96D8F611}"/>
              </a:ext>
            </a:extLst>
          </p:cNvPr>
          <p:cNvCxnSpPr>
            <a:cxnSpLocks/>
            <a:stCxn id="18" idx="1"/>
            <a:endCxn id="9" idx="7"/>
          </p:cNvCxnSpPr>
          <p:nvPr/>
        </p:nvCxnSpPr>
        <p:spPr>
          <a:xfrm rot="10800000">
            <a:off x="1352928" y="1599821"/>
            <a:ext cx="1300918" cy="554568"/>
          </a:xfrm>
          <a:prstGeom prst="curvedConnector4">
            <a:avLst>
              <a:gd name="adj1" fmla="val 43591"/>
              <a:gd name="adj2" fmla="val 14122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Скругленная соединительная линия 15">
            <a:extLst>
              <a:ext uri="{FF2B5EF4-FFF2-40B4-BE49-F238E27FC236}">
                <a16:creationId xmlns:a16="http://schemas.microsoft.com/office/drawing/2014/main" id="{D3E9481E-8A7D-8488-332C-F732FA2D4061}"/>
              </a:ext>
            </a:extLst>
          </p:cNvPr>
          <p:cNvCxnSpPr>
            <a:cxnSpLocks/>
            <a:stCxn id="12" idx="1"/>
            <a:endCxn id="9" idx="4"/>
          </p:cNvCxnSpPr>
          <p:nvPr/>
        </p:nvCxnSpPr>
        <p:spPr>
          <a:xfrm rot="10800000" flipH="1">
            <a:off x="859826" y="2571750"/>
            <a:ext cx="90516" cy="765834"/>
          </a:xfrm>
          <a:prstGeom prst="curvedConnector4">
            <a:avLst>
              <a:gd name="adj1" fmla="val -252552"/>
              <a:gd name="adj2" fmla="val 6021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76821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1587AFC-9DAA-38A5-EC57-48A05A915B57}"/>
              </a:ext>
            </a:extLst>
          </p:cNvPr>
          <p:cNvGrpSpPr/>
          <p:nvPr/>
        </p:nvGrpSpPr>
        <p:grpSpPr>
          <a:xfrm>
            <a:off x="4572000" y="529976"/>
            <a:ext cx="1138686" cy="1138686"/>
            <a:chOff x="4572000" y="529976"/>
            <a:chExt cx="1138686" cy="1138686"/>
          </a:xfrm>
        </p:grpSpPr>
        <p:sp>
          <p:nvSpPr>
            <p:cNvPr id="3" name="Google Shape;332;p28">
              <a:extLst>
                <a:ext uri="{FF2B5EF4-FFF2-40B4-BE49-F238E27FC236}">
                  <a16:creationId xmlns:a16="http://schemas.microsoft.com/office/drawing/2014/main" id="{B2B9B4E1-5C33-43ED-5620-E9081DE88106}"/>
                </a:ext>
              </a:extLst>
            </p:cNvPr>
            <p:cNvSpPr txBox="1"/>
            <p:nvPr/>
          </p:nvSpPr>
          <p:spPr>
            <a:xfrm>
              <a:off x="4637842" y="988519"/>
              <a:ext cx="1007002" cy="221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Router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4" name="Овал 3">
              <a:extLst>
                <a:ext uri="{FF2B5EF4-FFF2-40B4-BE49-F238E27FC236}">
                  <a16:creationId xmlns:a16="http://schemas.microsoft.com/office/drawing/2014/main" id="{D1BAFF26-4441-43B9-132F-133163D4CF98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5F3718B3-056A-0555-820F-27044B6BD6EF}"/>
              </a:ext>
            </a:extLst>
          </p:cNvPr>
          <p:cNvGrpSpPr/>
          <p:nvPr/>
        </p:nvGrpSpPr>
        <p:grpSpPr>
          <a:xfrm>
            <a:off x="380999" y="1433064"/>
            <a:ext cx="1138686" cy="1138686"/>
            <a:chOff x="4572000" y="529976"/>
            <a:chExt cx="1138686" cy="1138686"/>
          </a:xfrm>
        </p:grpSpPr>
        <p:sp>
          <p:nvSpPr>
            <p:cNvPr id="8" name="Google Shape;332;p28">
              <a:extLst>
                <a:ext uri="{FF2B5EF4-FFF2-40B4-BE49-F238E27FC236}">
                  <a16:creationId xmlns:a16="http://schemas.microsoft.com/office/drawing/2014/main" id="{2BCC8086-E315-60DB-2370-A9BD086DC76C}"/>
                </a:ext>
              </a:extLst>
            </p:cNvPr>
            <p:cNvSpPr txBox="1"/>
            <p:nvPr/>
          </p:nvSpPr>
          <p:spPr>
            <a:xfrm>
              <a:off x="4728107" y="877720"/>
              <a:ext cx="809447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TemplateRenderer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4580BF95-B043-1E19-E281-EFB191CD664A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C40F437-A64D-B2E1-2A4F-C9461169DA50}"/>
              </a:ext>
            </a:extLst>
          </p:cNvPr>
          <p:cNvSpPr txBox="1"/>
          <p:nvPr/>
        </p:nvSpPr>
        <p:spPr>
          <a:xfrm>
            <a:off x="930554" y="3186221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noProof="1">
                <a:latin typeface="Courier New" panose="02070309020205020404" pitchFamily="49" charset="0"/>
                <a:cs typeface="Courier New" panose="02070309020205020404" pitchFamily="49" charset="0"/>
              </a:rPr>
              <a:t>Шаблон</a:t>
            </a:r>
            <a:endParaRPr lang="de-CH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0E57FDC-071D-EC5A-5DED-DCFD9CB6B398}"/>
              </a:ext>
            </a:extLst>
          </p:cNvPr>
          <p:cNvSpPr/>
          <p:nvPr/>
        </p:nvSpPr>
        <p:spPr>
          <a:xfrm>
            <a:off x="859826" y="3181169"/>
            <a:ext cx="899801" cy="312829"/>
          </a:xfrm>
          <a:prstGeom prst="rect">
            <a:avLst/>
          </a:prstGeom>
          <a:noFill/>
          <a:ln w="6350"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A33236-B814-3D0D-7CFC-66C59EAB14BC}"/>
              </a:ext>
            </a:extLst>
          </p:cNvPr>
          <p:cNvSpPr txBox="1"/>
          <p:nvPr/>
        </p:nvSpPr>
        <p:spPr>
          <a:xfrm>
            <a:off x="2653846" y="1989897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noProof="1">
                <a:latin typeface="Courier New" panose="02070309020205020404" pitchFamily="49" charset="0"/>
                <a:cs typeface="Courier New" panose="02070309020205020404" pitchFamily="49" charset="0"/>
              </a:rPr>
              <a:t>Данные</a:t>
            </a:r>
            <a:endParaRPr lang="de-CH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8A40570-7B9B-E604-043C-9FF03DEE0518}"/>
              </a:ext>
            </a:extLst>
          </p:cNvPr>
          <p:cNvSpPr/>
          <p:nvPr/>
        </p:nvSpPr>
        <p:spPr>
          <a:xfrm>
            <a:off x="2653846" y="1953995"/>
            <a:ext cx="829073" cy="400787"/>
          </a:xfrm>
          <a:prstGeom prst="rect">
            <a:avLst/>
          </a:prstGeom>
          <a:noFill/>
          <a:ln w="6350"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/>
          </a:p>
        </p:txBody>
      </p:sp>
      <p:cxnSp>
        <p:nvCxnSpPr>
          <p:cNvPr id="6" name="Скругленная соединительная линия 5">
            <a:extLst>
              <a:ext uri="{FF2B5EF4-FFF2-40B4-BE49-F238E27FC236}">
                <a16:creationId xmlns:a16="http://schemas.microsoft.com/office/drawing/2014/main" id="{4B3899DA-E11A-E015-27D0-F43D96D8F611}"/>
              </a:ext>
            </a:extLst>
          </p:cNvPr>
          <p:cNvCxnSpPr>
            <a:cxnSpLocks/>
            <a:stCxn id="18" idx="1"/>
            <a:endCxn id="9" idx="7"/>
          </p:cNvCxnSpPr>
          <p:nvPr/>
        </p:nvCxnSpPr>
        <p:spPr>
          <a:xfrm rot="10800000">
            <a:off x="1352928" y="1599821"/>
            <a:ext cx="1300918" cy="554568"/>
          </a:xfrm>
          <a:prstGeom prst="curvedConnector4">
            <a:avLst>
              <a:gd name="adj1" fmla="val 43591"/>
              <a:gd name="adj2" fmla="val 14122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Скругленная соединительная линия 15">
            <a:extLst>
              <a:ext uri="{FF2B5EF4-FFF2-40B4-BE49-F238E27FC236}">
                <a16:creationId xmlns:a16="http://schemas.microsoft.com/office/drawing/2014/main" id="{D3E9481E-8A7D-8488-332C-F732FA2D4061}"/>
              </a:ext>
            </a:extLst>
          </p:cNvPr>
          <p:cNvCxnSpPr>
            <a:cxnSpLocks/>
            <a:stCxn id="12" idx="1"/>
            <a:endCxn id="9" idx="4"/>
          </p:cNvCxnSpPr>
          <p:nvPr/>
        </p:nvCxnSpPr>
        <p:spPr>
          <a:xfrm rot="10800000" flipH="1">
            <a:off x="859826" y="2571750"/>
            <a:ext cx="90516" cy="765834"/>
          </a:xfrm>
          <a:prstGeom prst="curvedConnector4">
            <a:avLst>
              <a:gd name="adj1" fmla="val -252552"/>
              <a:gd name="adj2" fmla="val 6021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кругленная соединительная линия 10">
            <a:extLst>
              <a:ext uri="{FF2B5EF4-FFF2-40B4-BE49-F238E27FC236}">
                <a16:creationId xmlns:a16="http://schemas.microsoft.com/office/drawing/2014/main" id="{F17A4702-6405-5F6B-67C3-B14F50F50525}"/>
              </a:ext>
            </a:extLst>
          </p:cNvPr>
          <p:cNvCxnSpPr>
            <a:cxnSpLocks/>
            <a:stCxn id="9" idx="6"/>
            <a:endCxn id="19" idx="1"/>
          </p:cNvCxnSpPr>
          <p:nvPr/>
        </p:nvCxnSpPr>
        <p:spPr>
          <a:xfrm>
            <a:off x="1519685" y="2002407"/>
            <a:ext cx="3052315" cy="1813578"/>
          </a:xfrm>
          <a:prstGeom prst="curvedConnector3">
            <a:avLst>
              <a:gd name="adj1" fmla="val 3223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55F4711-F03A-948A-25AF-85ECCC951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662426"/>
            <a:ext cx="4391156" cy="230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1282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1587AFC-9DAA-38A5-EC57-48A05A915B57}"/>
              </a:ext>
            </a:extLst>
          </p:cNvPr>
          <p:cNvGrpSpPr/>
          <p:nvPr/>
        </p:nvGrpSpPr>
        <p:grpSpPr>
          <a:xfrm>
            <a:off x="4572000" y="529976"/>
            <a:ext cx="1138686" cy="1138686"/>
            <a:chOff x="4572000" y="529976"/>
            <a:chExt cx="1138686" cy="1138686"/>
          </a:xfrm>
        </p:grpSpPr>
        <p:sp>
          <p:nvSpPr>
            <p:cNvPr id="3" name="Google Shape;332;p28">
              <a:extLst>
                <a:ext uri="{FF2B5EF4-FFF2-40B4-BE49-F238E27FC236}">
                  <a16:creationId xmlns:a16="http://schemas.microsoft.com/office/drawing/2014/main" id="{B2B9B4E1-5C33-43ED-5620-E9081DE88106}"/>
                </a:ext>
              </a:extLst>
            </p:cNvPr>
            <p:cNvSpPr txBox="1"/>
            <p:nvPr/>
          </p:nvSpPr>
          <p:spPr>
            <a:xfrm>
              <a:off x="4637842" y="988519"/>
              <a:ext cx="1007002" cy="221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Router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4" name="Овал 3">
              <a:extLst>
                <a:ext uri="{FF2B5EF4-FFF2-40B4-BE49-F238E27FC236}">
                  <a16:creationId xmlns:a16="http://schemas.microsoft.com/office/drawing/2014/main" id="{D1BAFF26-4441-43B9-132F-133163D4CF98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5F3718B3-056A-0555-820F-27044B6BD6EF}"/>
              </a:ext>
            </a:extLst>
          </p:cNvPr>
          <p:cNvGrpSpPr/>
          <p:nvPr/>
        </p:nvGrpSpPr>
        <p:grpSpPr>
          <a:xfrm>
            <a:off x="380999" y="1433064"/>
            <a:ext cx="1138686" cy="1138686"/>
            <a:chOff x="4572000" y="529976"/>
            <a:chExt cx="1138686" cy="1138686"/>
          </a:xfrm>
        </p:grpSpPr>
        <p:sp>
          <p:nvSpPr>
            <p:cNvPr id="8" name="Google Shape;332;p28">
              <a:extLst>
                <a:ext uri="{FF2B5EF4-FFF2-40B4-BE49-F238E27FC236}">
                  <a16:creationId xmlns:a16="http://schemas.microsoft.com/office/drawing/2014/main" id="{2BCC8086-E315-60DB-2370-A9BD086DC76C}"/>
                </a:ext>
              </a:extLst>
            </p:cNvPr>
            <p:cNvSpPr txBox="1"/>
            <p:nvPr/>
          </p:nvSpPr>
          <p:spPr>
            <a:xfrm>
              <a:off x="4728107" y="877720"/>
              <a:ext cx="809447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TemplateRenderer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4580BF95-B043-1E19-E281-EFB191CD664A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38517D7-7096-2434-CD06-D35684091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03" y="2662426"/>
            <a:ext cx="4279054" cy="22568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8F077F5-8963-BAAE-10C5-328900E02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662426"/>
            <a:ext cx="4391156" cy="230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368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21801156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sp>
        <p:nvSpPr>
          <p:cNvPr id="2" name="Google Shape;332;p28">
            <a:extLst>
              <a:ext uri="{FF2B5EF4-FFF2-40B4-BE49-F238E27FC236}">
                <a16:creationId xmlns:a16="http://schemas.microsoft.com/office/drawing/2014/main" id="{EFBF8DD5-E9CD-7232-64BD-940F3C47E5F6}"/>
              </a:ext>
            </a:extLst>
          </p:cNvPr>
          <p:cNvSpPr txBox="1"/>
          <p:nvPr/>
        </p:nvSpPr>
        <p:spPr>
          <a:xfrm>
            <a:off x="5172680" y="2375752"/>
            <a:ext cx="1007002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Сервер</a:t>
            </a:r>
            <a:endParaRPr lang="de-CH" sz="700" dirty="0">
              <a:solidFill>
                <a:srgbClr val="7F7F7F"/>
              </a:solidFill>
            </a:endParaRP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1DEE7989-7F60-81B8-F9FD-68DDA6D64683}"/>
              </a:ext>
            </a:extLst>
          </p:cNvPr>
          <p:cNvSpPr/>
          <p:nvPr/>
        </p:nvSpPr>
        <p:spPr>
          <a:xfrm>
            <a:off x="5106838" y="1917209"/>
            <a:ext cx="1138686" cy="1138686"/>
          </a:xfrm>
          <a:prstGeom prst="ellipse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>
              <a:solidFill>
                <a:srgbClr val="7F7F7F"/>
              </a:solidFill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2FA3EAA5-4F7A-C70C-9492-08BD2D27E6F1}"/>
              </a:ext>
            </a:extLst>
          </p:cNvPr>
          <p:cNvGrpSpPr/>
          <p:nvPr/>
        </p:nvGrpSpPr>
        <p:grpSpPr>
          <a:xfrm>
            <a:off x="7144177" y="792488"/>
            <a:ext cx="1138686" cy="1138686"/>
            <a:chOff x="7144177" y="792488"/>
            <a:chExt cx="1138686" cy="1138686"/>
          </a:xfrm>
        </p:grpSpPr>
        <p:sp>
          <p:nvSpPr>
            <p:cNvPr id="4" name="Google Shape;332;p28">
              <a:extLst>
                <a:ext uri="{FF2B5EF4-FFF2-40B4-BE49-F238E27FC236}">
                  <a16:creationId xmlns:a16="http://schemas.microsoft.com/office/drawing/2014/main" id="{6530723F-5C10-B94A-64F3-4754667DAE70}"/>
                </a:ext>
              </a:extLst>
            </p:cNvPr>
            <p:cNvSpPr txBox="1"/>
            <p:nvPr/>
          </p:nvSpPr>
          <p:spPr>
            <a:xfrm>
              <a:off x="7177098" y="1140231"/>
              <a:ext cx="1072844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Об'єкт</a:t>
              </a:r>
              <a:endParaRPr lang="uk-UA" sz="1200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endParaRP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запиту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CF038089-DD84-85BB-15C0-ED3704067EAE}"/>
                </a:ext>
              </a:extLst>
            </p:cNvPr>
            <p:cNvSpPr/>
            <p:nvPr/>
          </p:nvSpPr>
          <p:spPr>
            <a:xfrm>
              <a:off x="7144177" y="792488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sp>
        <p:nvSpPr>
          <p:cNvPr id="6" name="Google Shape;332;p28">
            <a:extLst>
              <a:ext uri="{FF2B5EF4-FFF2-40B4-BE49-F238E27FC236}">
                <a16:creationId xmlns:a16="http://schemas.microsoft.com/office/drawing/2014/main" id="{DE47ADE5-84A3-E746-4536-187B4EDEF3B9}"/>
              </a:ext>
            </a:extLst>
          </p:cNvPr>
          <p:cNvSpPr txBox="1"/>
          <p:nvPr/>
        </p:nvSpPr>
        <p:spPr>
          <a:xfrm>
            <a:off x="6278445" y="3821397"/>
            <a:ext cx="1072844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Об'єкт</a:t>
            </a:r>
            <a:endParaRPr lang="uk-UA" sz="1200" dirty="0">
              <a:solidFill>
                <a:srgbClr val="7F7F7F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dirty="0">
                <a:solidFill>
                  <a:srgbClr val="7F7F7F"/>
                </a:solidFill>
                <a:latin typeface="IBM Plex Mono Medium"/>
                <a:cs typeface="IBM Plex Mono Medium"/>
                <a:sym typeface="IBM Plex Mono Medium"/>
              </a:rPr>
              <a:t>відповіді</a:t>
            </a:r>
            <a:endParaRPr lang="de-CH" sz="700" dirty="0">
              <a:solidFill>
                <a:srgbClr val="7F7F7F"/>
              </a:solidFill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B08F8C69-AE19-7F2F-3E18-0D3F2B428A7F}"/>
              </a:ext>
            </a:extLst>
          </p:cNvPr>
          <p:cNvSpPr/>
          <p:nvPr/>
        </p:nvSpPr>
        <p:spPr>
          <a:xfrm>
            <a:off x="6245524" y="3473653"/>
            <a:ext cx="1138686" cy="1138686"/>
          </a:xfrm>
          <a:prstGeom prst="ellipse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>
              <a:solidFill>
                <a:srgbClr val="7F7F7F"/>
              </a:solidFill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3E677BE-7F68-0D74-A9D4-98E8BDA795CA}"/>
              </a:ext>
            </a:extLst>
          </p:cNvPr>
          <p:cNvSpPr/>
          <p:nvPr/>
        </p:nvSpPr>
        <p:spPr>
          <a:xfrm>
            <a:off x="4531880" y="288763"/>
            <a:ext cx="4565973" cy="4565973"/>
          </a:xfrm>
          <a:prstGeom prst="ellipse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5766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3CC060FA-6697-0858-8123-930F6FEE2FBB}"/>
              </a:ext>
            </a:extLst>
          </p:cNvPr>
          <p:cNvGrpSpPr/>
          <p:nvPr/>
        </p:nvGrpSpPr>
        <p:grpSpPr>
          <a:xfrm>
            <a:off x="5106838" y="1917209"/>
            <a:ext cx="1138686" cy="1138686"/>
            <a:chOff x="5106838" y="1917209"/>
            <a:chExt cx="1138686" cy="1138686"/>
          </a:xfrm>
        </p:grpSpPr>
        <p:sp>
          <p:nvSpPr>
            <p:cNvPr id="2" name="Google Shape;332;p28">
              <a:extLst>
                <a:ext uri="{FF2B5EF4-FFF2-40B4-BE49-F238E27FC236}">
                  <a16:creationId xmlns:a16="http://schemas.microsoft.com/office/drawing/2014/main" id="{EFBF8DD5-E9CD-7232-64BD-940F3C47E5F6}"/>
                </a:ext>
              </a:extLst>
            </p:cNvPr>
            <p:cNvSpPr txBox="1"/>
            <p:nvPr/>
          </p:nvSpPr>
          <p:spPr>
            <a:xfrm>
              <a:off x="5172680" y="2375752"/>
              <a:ext cx="1007002" cy="221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Сервер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3" name="Овал 2">
              <a:extLst>
                <a:ext uri="{FF2B5EF4-FFF2-40B4-BE49-F238E27FC236}">
                  <a16:creationId xmlns:a16="http://schemas.microsoft.com/office/drawing/2014/main" id="{1DEE7989-7F60-81B8-F9FD-68DDA6D64683}"/>
                </a:ext>
              </a:extLst>
            </p:cNvPr>
            <p:cNvSpPr/>
            <p:nvPr/>
          </p:nvSpPr>
          <p:spPr>
            <a:xfrm>
              <a:off x="5106838" y="1917209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sp>
        <p:nvSpPr>
          <p:cNvPr id="4" name="Google Shape;332;p28">
            <a:extLst>
              <a:ext uri="{FF2B5EF4-FFF2-40B4-BE49-F238E27FC236}">
                <a16:creationId xmlns:a16="http://schemas.microsoft.com/office/drawing/2014/main" id="{6530723F-5C10-B94A-64F3-4754667DAE70}"/>
              </a:ext>
            </a:extLst>
          </p:cNvPr>
          <p:cNvSpPr txBox="1"/>
          <p:nvPr/>
        </p:nvSpPr>
        <p:spPr>
          <a:xfrm>
            <a:off x="7177098" y="1140231"/>
            <a:ext cx="1072844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Об'єкт</a:t>
            </a:r>
            <a:endParaRPr lang="uk-UA" sz="1200" dirty="0">
              <a:solidFill>
                <a:srgbClr val="7F7F7F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dirty="0">
                <a:solidFill>
                  <a:srgbClr val="7F7F7F"/>
                </a:solidFill>
                <a:latin typeface="IBM Plex Mono Medium"/>
                <a:cs typeface="IBM Plex Mono Medium"/>
                <a:sym typeface="IBM Plex Mono Medium"/>
              </a:rPr>
              <a:t>запиту</a:t>
            </a:r>
            <a:endParaRPr lang="de-CH" sz="700" dirty="0">
              <a:solidFill>
                <a:srgbClr val="7F7F7F"/>
              </a:solidFill>
            </a:endParaRP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CF038089-DD84-85BB-15C0-ED3704067EAE}"/>
              </a:ext>
            </a:extLst>
          </p:cNvPr>
          <p:cNvSpPr/>
          <p:nvPr/>
        </p:nvSpPr>
        <p:spPr>
          <a:xfrm>
            <a:off x="7144177" y="792488"/>
            <a:ext cx="1138686" cy="1138686"/>
          </a:xfrm>
          <a:prstGeom prst="ellipse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>
              <a:solidFill>
                <a:srgbClr val="7F7F7F"/>
              </a:solidFill>
            </a:endParaRPr>
          </a:p>
        </p:txBody>
      </p:sp>
      <p:sp>
        <p:nvSpPr>
          <p:cNvPr id="6" name="Google Shape;332;p28">
            <a:extLst>
              <a:ext uri="{FF2B5EF4-FFF2-40B4-BE49-F238E27FC236}">
                <a16:creationId xmlns:a16="http://schemas.microsoft.com/office/drawing/2014/main" id="{DE47ADE5-84A3-E746-4536-187B4EDEF3B9}"/>
              </a:ext>
            </a:extLst>
          </p:cNvPr>
          <p:cNvSpPr txBox="1"/>
          <p:nvPr/>
        </p:nvSpPr>
        <p:spPr>
          <a:xfrm>
            <a:off x="6278445" y="3821397"/>
            <a:ext cx="1072844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b="0" i="0" u="none" strike="noStrike" cap="none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Об'єкт</a:t>
            </a:r>
            <a:endParaRPr lang="uk-UA" sz="1200" dirty="0">
              <a:solidFill>
                <a:srgbClr val="7F7F7F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200" dirty="0">
                <a:solidFill>
                  <a:srgbClr val="7F7F7F"/>
                </a:solidFill>
                <a:latin typeface="IBM Plex Mono Medium"/>
                <a:cs typeface="IBM Plex Mono Medium"/>
                <a:sym typeface="IBM Plex Mono Medium"/>
              </a:rPr>
              <a:t>відповіді</a:t>
            </a:r>
            <a:endParaRPr lang="de-CH" sz="700" dirty="0">
              <a:solidFill>
                <a:srgbClr val="7F7F7F"/>
              </a:solidFill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B08F8C69-AE19-7F2F-3E18-0D3F2B428A7F}"/>
              </a:ext>
            </a:extLst>
          </p:cNvPr>
          <p:cNvSpPr/>
          <p:nvPr/>
        </p:nvSpPr>
        <p:spPr>
          <a:xfrm>
            <a:off x="6245524" y="3473653"/>
            <a:ext cx="1138686" cy="1138686"/>
          </a:xfrm>
          <a:prstGeom prst="ellipse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>
              <a:solidFill>
                <a:srgbClr val="7F7F7F"/>
              </a:solidFill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3E677BE-7F68-0D74-A9D4-98E8BDA795CA}"/>
              </a:ext>
            </a:extLst>
          </p:cNvPr>
          <p:cNvSpPr/>
          <p:nvPr/>
        </p:nvSpPr>
        <p:spPr>
          <a:xfrm>
            <a:off x="4531880" y="288763"/>
            <a:ext cx="4565973" cy="4565973"/>
          </a:xfrm>
          <a:prstGeom prst="ellipse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>
              <a:solidFill>
                <a:srgbClr val="7F7F7F"/>
              </a:solidFill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37BC6AB2-6D6F-2F2F-B73C-B6CB35E620DE}"/>
              </a:ext>
            </a:extLst>
          </p:cNvPr>
          <p:cNvGrpSpPr/>
          <p:nvPr/>
        </p:nvGrpSpPr>
        <p:grpSpPr>
          <a:xfrm>
            <a:off x="2728705" y="391477"/>
            <a:ext cx="1138686" cy="1138686"/>
            <a:chOff x="4572000" y="529976"/>
            <a:chExt cx="1138686" cy="1138686"/>
          </a:xfrm>
        </p:grpSpPr>
        <p:sp>
          <p:nvSpPr>
            <p:cNvPr id="10" name="Google Shape;332;p28">
              <a:extLst>
                <a:ext uri="{FF2B5EF4-FFF2-40B4-BE49-F238E27FC236}">
                  <a16:creationId xmlns:a16="http://schemas.microsoft.com/office/drawing/2014/main" id="{3BD7E649-FB5A-5D57-57C2-8B72A99EF307}"/>
                </a:ext>
              </a:extLst>
            </p:cNvPr>
            <p:cNvSpPr txBox="1"/>
            <p:nvPr/>
          </p:nvSpPr>
          <p:spPr>
            <a:xfrm>
              <a:off x="4637842" y="988519"/>
              <a:ext cx="1007002" cy="221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Router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EF2FB8F6-9226-3342-F3B2-CBE41C63788E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A1C6CAC8-1E9B-178D-46E8-5E87E68DEBA6}"/>
              </a:ext>
            </a:extLst>
          </p:cNvPr>
          <p:cNvGrpSpPr/>
          <p:nvPr/>
        </p:nvGrpSpPr>
        <p:grpSpPr>
          <a:xfrm>
            <a:off x="380999" y="1433064"/>
            <a:ext cx="1138686" cy="1138686"/>
            <a:chOff x="4572000" y="529976"/>
            <a:chExt cx="1138686" cy="1138686"/>
          </a:xfrm>
        </p:grpSpPr>
        <p:sp>
          <p:nvSpPr>
            <p:cNvPr id="13" name="Google Shape;332;p28">
              <a:extLst>
                <a:ext uri="{FF2B5EF4-FFF2-40B4-BE49-F238E27FC236}">
                  <a16:creationId xmlns:a16="http://schemas.microsoft.com/office/drawing/2014/main" id="{44BBFB1B-DAFC-637D-77CB-4A5CBAA6884D}"/>
                </a:ext>
              </a:extLst>
            </p:cNvPr>
            <p:cNvSpPr txBox="1"/>
            <p:nvPr/>
          </p:nvSpPr>
          <p:spPr>
            <a:xfrm>
              <a:off x="4728107" y="877720"/>
              <a:ext cx="809447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TemplateRenderer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F5E9A8B7-771F-A71C-88F5-4AE5670D2422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sp>
        <p:nvSpPr>
          <p:cNvPr id="15" name="Овал 14">
            <a:extLst>
              <a:ext uri="{FF2B5EF4-FFF2-40B4-BE49-F238E27FC236}">
                <a16:creationId xmlns:a16="http://schemas.microsoft.com/office/drawing/2014/main" id="{E8AE1E5D-B677-369E-A9B8-012FADE4E0B6}"/>
              </a:ext>
            </a:extLst>
          </p:cNvPr>
          <p:cNvSpPr/>
          <p:nvPr/>
        </p:nvSpPr>
        <p:spPr>
          <a:xfrm>
            <a:off x="-656503" y="-1600432"/>
            <a:ext cx="4900904" cy="4900904"/>
          </a:xfrm>
          <a:prstGeom prst="ellipse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0955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35278640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pic>
        <p:nvPicPr>
          <p:cNvPr id="5" name="Google Shape;326;p28">
            <a:extLst>
              <a:ext uri="{FF2B5EF4-FFF2-40B4-BE49-F238E27FC236}">
                <a16:creationId xmlns:a16="http://schemas.microsoft.com/office/drawing/2014/main" id="{02D52DD0-4F72-D878-9DDC-8EBE237FD3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49" y="3279314"/>
            <a:ext cx="1333025" cy="1333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8842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997" y="1532661"/>
            <a:ext cx="1333025" cy="133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Ядро серверу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2" name="Google Shape;331;p28">
            <a:extLst>
              <a:ext uri="{FF2B5EF4-FFF2-40B4-BE49-F238E27FC236}">
                <a16:creationId xmlns:a16="http://schemas.microsoft.com/office/drawing/2014/main" id="{ED373B54-E926-41C3-27D0-A5A07CE18EDC}"/>
              </a:ext>
            </a:extLst>
          </p:cNvPr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</a:t>
            </a: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4325407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pic>
        <p:nvPicPr>
          <p:cNvPr id="5" name="Google Shape;326;p28">
            <a:extLst>
              <a:ext uri="{FF2B5EF4-FFF2-40B4-BE49-F238E27FC236}">
                <a16:creationId xmlns:a16="http://schemas.microsoft.com/office/drawing/2014/main" id="{02D52DD0-4F72-D878-9DDC-8EBE237FD3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49" y="3279314"/>
            <a:ext cx="1333025" cy="133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E45F219-8B65-35FA-5AC4-637D0244292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621361" y="3664113"/>
            <a:ext cx="743434" cy="5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5447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pic>
        <p:nvPicPr>
          <p:cNvPr id="5" name="Google Shape;326;p28">
            <a:extLst>
              <a:ext uri="{FF2B5EF4-FFF2-40B4-BE49-F238E27FC236}">
                <a16:creationId xmlns:a16="http://schemas.microsoft.com/office/drawing/2014/main" id="{02D52DD0-4F72-D878-9DDC-8EBE237FD3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49" y="3279314"/>
            <a:ext cx="1333025" cy="133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E45F219-8B65-35FA-5AC4-637D0244292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621361" y="3664113"/>
            <a:ext cx="743434" cy="56342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DF59198-A48F-98B3-1D98-CC62D365975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001879" y="3957664"/>
            <a:ext cx="584200" cy="539750"/>
          </a:xfrm>
          <a:prstGeom prst="rect">
            <a:avLst/>
          </a:prstGeom>
        </p:spPr>
      </p:pic>
      <p:cxnSp>
        <p:nvCxnSpPr>
          <p:cNvPr id="3" name="Скругленная соединительная линия 2">
            <a:extLst>
              <a:ext uri="{FF2B5EF4-FFF2-40B4-BE49-F238E27FC236}">
                <a16:creationId xmlns:a16="http://schemas.microsoft.com/office/drawing/2014/main" id="{D0D67689-E409-BBAA-9EC0-682B2CFFFCD0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364795" y="3945826"/>
            <a:ext cx="637084" cy="28171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6070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pic>
        <p:nvPicPr>
          <p:cNvPr id="5" name="Google Shape;326;p28">
            <a:extLst>
              <a:ext uri="{FF2B5EF4-FFF2-40B4-BE49-F238E27FC236}">
                <a16:creationId xmlns:a16="http://schemas.microsoft.com/office/drawing/2014/main" id="{02D52DD0-4F72-D878-9DDC-8EBE237FD3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49" y="3279314"/>
            <a:ext cx="1333025" cy="133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E45F219-8B65-35FA-5AC4-637D0244292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621361" y="3664113"/>
            <a:ext cx="743434" cy="56342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DF59198-A48F-98B3-1D98-CC62D365975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001879" y="3957664"/>
            <a:ext cx="584200" cy="539750"/>
          </a:xfrm>
          <a:prstGeom prst="rect">
            <a:avLst/>
          </a:prstGeom>
        </p:spPr>
      </p:pic>
      <p:cxnSp>
        <p:nvCxnSpPr>
          <p:cNvPr id="3" name="Скругленная соединительная линия 2">
            <a:extLst>
              <a:ext uri="{FF2B5EF4-FFF2-40B4-BE49-F238E27FC236}">
                <a16:creationId xmlns:a16="http://schemas.microsoft.com/office/drawing/2014/main" id="{D0D67689-E409-BBAA-9EC0-682B2CFFFCD0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364795" y="3945826"/>
            <a:ext cx="637084" cy="28171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331BD48-23E3-FCA7-3B45-5EA1A1FC778D}"/>
              </a:ext>
            </a:extLst>
          </p:cNvPr>
          <p:cNvGrpSpPr/>
          <p:nvPr/>
        </p:nvGrpSpPr>
        <p:grpSpPr>
          <a:xfrm>
            <a:off x="4428909" y="3458193"/>
            <a:ext cx="975266" cy="975266"/>
            <a:chOff x="5106838" y="1917209"/>
            <a:chExt cx="1138686" cy="1138686"/>
          </a:xfrm>
        </p:grpSpPr>
        <p:sp>
          <p:nvSpPr>
            <p:cNvPr id="7" name="Google Shape;332;p28">
              <a:extLst>
                <a:ext uri="{FF2B5EF4-FFF2-40B4-BE49-F238E27FC236}">
                  <a16:creationId xmlns:a16="http://schemas.microsoft.com/office/drawing/2014/main" id="{0E4ADC3B-2651-340F-16FB-BB7E53BABC54}"/>
                </a:ext>
              </a:extLst>
            </p:cNvPr>
            <p:cNvSpPr txBox="1"/>
            <p:nvPr/>
          </p:nvSpPr>
          <p:spPr>
            <a:xfrm>
              <a:off x="5172680" y="2356857"/>
              <a:ext cx="1007002" cy="221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Сервер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3B1922C9-E1BA-D2A3-0C5E-DDE3930B781E}"/>
                </a:ext>
              </a:extLst>
            </p:cNvPr>
            <p:cNvSpPr/>
            <p:nvPr/>
          </p:nvSpPr>
          <p:spPr>
            <a:xfrm>
              <a:off x="5106838" y="1917209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9" name="Скругленная соединительная линия 8">
            <a:extLst>
              <a:ext uri="{FF2B5EF4-FFF2-40B4-BE49-F238E27FC236}">
                <a16:creationId xmlns:a16="http://schemas.microsoft.com/office/drawing/2014/main" id="{66AC1210-1253-9D1A-D867-3AAEE31313CC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586079" y="3945826"/>
            <a:ext cx="842830" cy="28171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7586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pic>
        <p:nvPicPr>
          <p:cNvPr id="5" name="Google Shape;326;p28">
            <a:extLst>
              <a:ext uri="{FF2B5EF4-FFF2-40B4-BE49-F238E27FC236}">
                <a16:creationId xmlns:a16="http://schemas.microsoft.com/office/drawing/2014/main" id="{02D52DD0-4F72-D878-9DDC-8EBE237FD3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49" y="3279314"/>
            <a:ext cx="1333025" cy="133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E45F219-8B65-35FA-5AC4-637D0244292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621361" y="3664113"/>
            <a:ext cx="743434" cy="56342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DF59198-A48F-98B3-1D98-CC62D365975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001879" y="3957664"/>
            <a:ext cx="584200" cy="539750"/>
          </a:xfrm>
          <a:prstGeom prst="rect">
            <a:avLst/>
          </a:prstGeom>
        </p:spPr>
      </p:pic>
      <p:cxnSp>
        <p:nvCxnSpPr>
          <p:cNvPr id="3" name="Скругленная соединительная линия 2">
            <a:extLst>
              <a:ext uri="{FF2B5EF4-FFF2-40B4-BE49-F238E27FC236}">
                <a16:creationId xmlns:a16="http://schemas.microsoft.com/office/drawing/2014/main" id="{D0D67689-E409-BBAA-9EC0-682B2CFFFCD0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364795" y="3945826"/>
            <a:ext cx="637084" cy="28171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331BD48-23E3-FCA7-3B45-5EA1A1FC778D}"/>
              </a:ext>
            </a:extLst>
          </p:cNvPr>
          <p:cNvGrpSpPr/>
          <p:nvPr/>
        </p:nvGrpSpPr>
        <p:grpSpPr>
          <a:xfrm>
            <a:off x="4428909" y="3458193"/>
            <a:ext cx="975266" cy="975266"/>
            <a:chOff x="5106838" y="1917209"/>
            <a:chExt cx="1138686" cy="1138686"/>
          </a:xfrm>
        </p:grpSpPr>
        <p:sp>
          <p:nvSpPr>
            <p:cNvPr id="7" name="Google Shape;332;p28">
              <a:extLst>
                <a:ext uri="{FF2B5EF4-FFF2-40B4-BE49-F238E27FC236}">
                  <a16:creationId xmlns:a16="http://schemas.microsoft.com/office/drawing/2014/main" id="{0E4ADC3B-2651-340F-16FB-BB7E53BABC54}"/>
                </a:ext>
              </a:extLst>
            </p:cNvPr>
            <p:cNvSpPr txBox="1"/>
            <p:nvPr/>
          </p:nvSpPr>
          <p:spPr>
            <a:xfrm>
              <a:off x="5172680" y="2356857"/>
              <a:ext cx="1007002" cy="221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Сервер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3B1922C9-E1BA-D2A3-0C5E-DDE3930B781E}"/>
                </a:ext>
              </a:extLst>
            </p:cNvPr>
            <p:cNvSpPr/>
            <p:nvPr/>
          </p:nvSpPr>
          <p:spPr>
            <a:xfrm>
              <a:off x="5106838" y="1917209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9" name="Скругленная соединительная линия 8">
            <a:extLst>
              <a:ext uri="{FF2B5EF4-FFF2-40B4-BE49-F238E27FC236}">
                <a16:creationId xmlns:a16="http://schemas.microsoft.com/office/drawing/2014/main" id="{66AC1210-1253-9D1A-D867-3AAEE31313CC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586079" y="3945826"/>
            <a:ext cx="842830" cy="28171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01BE36D-DA0D-F7C2-90C2-B7A97E21DA22}"/>
              </a:ext>
            </a:extLst>
          </p:cNvPr>
          <p:cNvGrpSpPr/>
          <p:nvPr/>
        </p:nvGrpSpPr>
        <p:grpSpPr>
          <a:xfrm>
            <a:off x="6189824" y="3739906"/>
            <a:ext cx="975266" cy="975266"/>
            <a:chOff x="7144177" y="792488"/>
            <a:chExt cx="1138686" cy="1138686"/>
          </a:xfrm>
        </p:grpSpPr>
        <p:sp>
          <p:nvSpPr>
            <p:cNvPr id="11" name="Google Shape;332;p28">
              <a:extLst>
                <a:ext uri="{FF2B5EF4-FFF2-40B4-BE49-F238E27FC236}">
                  <a16:creationId xmlns:a16="http://schemas.microsoft.com/office/drawing/2014/main" id="{4636E185-4F09-FE8E-388F-4499CCF813A0}"/>
                </a:ext>
              </a:extLst>
            </p:cNvPr>
            <p:cNvSpPr txBox="1"/>
            <p:nvPr/>
          </p:nvSpPr>
          <p:spPr>
            <a:xfrm>
              <a:off x="7177098" y="1140231"/>
              <a:ext cx="1072844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Об'єкт</a:t>
              </a:r>
              <a:endParaRPr lang="uk-UA" sz="1200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endParaRP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запиту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71C27541-A08E-5F16-F325-2C2609A3F1A3}"/>
                </a:ext>
              </a:extLst>
            </p:cNvPr>
            <p:cNvSpPr/>
            <p:nvPr/>
          </p:nvSpPr>
          <p:spPr>
            <a:xfrm>
              <a:off x="7144177" y="792488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13" name="Скругленная соединительная линия 12">
            <a:extLst>
              <a:ext uri="{FF2B5EF4-FFF2-40B4-BE49-F238E27FC236}">
                <a16:creationId xmlns:a16="http://schemas.microsoft.com/office/drawing/2014/main" id="{81962069-B199-D40E-3015-90028CE74AA2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5404175" y="3945826"/>
            <a:ext cx="785649" cy="28171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9826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pic>
        <p:nvPicPr>
          <p:cNvPr id="5" name="Google Shape;326;p28">
            <a:extLst>
              <a:ext uri="{FF2B5EF4-FFF2-40B4-BE49-F238E27FC236}">
                <a16:creationId xmlns:a16="http://schemas.microsoft.com/office/drawing/2014/main" id="{02D52DD0-4F72-D878-9DDC-8EBE237FD3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49" y="3279314"/>
            <a:ext cx="1333025" cy="133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E45F219-8B65-35FA-5AC4-637D0244292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621361" y="3664113"/>
            <a:ext cx="743434" cy="56342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DF59198-A48F-98B3-1D98-CC62D365975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001879" y="3957664"/>
            <a:ext cx="584200" cy="539750"/>
          </a:xfrm>
          <a:prstGeom prst="rect">
            <a:avLst/>
          </a:prstGeom>
        </p:spPr>
      </p:pic>
      <p:cxnSp>
        <p:nvCxnSpPr>
          <p:cNvPr id="3" name="Скругленная соединительная линия 2">
            <a:extLst>
              <a:ext uri="{FF2B5EF4-FFF2-40B4-BE49-F238E27FC236}">
                <a16:creationId xmlns:a16="http://schemas.microsoft.com/office/drawing/2014/main" id="{D0D67689-E409-BBAA-9EC0-682B2CFFFCD0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364795" y="3945826"/>
            <a:ext cx="637084" cy="28171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331BD48-23E3-FCA7-3B45-5EA1A1FC778D}"/>
              </a:ext>
            </a:extLst>
          </p:cNvPr>
          <p:cNvGrpSpPr/>
          <p:nvPr/>
        </p:nvGrpSpPr>
        <p:grpSpPr>
          <a:xfrm>
            <a:off x="4428909" y="3458193"/>
            <a:ext cx="975266" cy="975266"/>
            <a:chOff x="5106838" y="1917209"/>
            <a:chExt cx="1138686" cy="1138686"/>
          </a:xfrm>
        </p:grpSpPr>
        <p:sp>
          <p:nvSpPr>
            <p:cNvPr id="7" name="Google Shape;332;p28">
              <a:extLst>
                <a:ext uri="{FF2B5EF4-FFF2-40B4-BE49-F238E27FC236}">
                  <a16:creationId xmlns:a16="http://schemas.microsoft.com/office/drawing/2014/main" id="{0E4ADC3B-2651-340F-16FB-BB7E53BABC54}"/>
                </a:ext>
              </a:extLst>
            </p:cNvPr>
            <p:cNvSpPr txBox="1"/>
            <p:nvPr/>
          </p:nvSpPr>
          <p:spPr>
            <a:xfrm>
              <a:off x="5172680" y="2356857"/>
              <a:ext cx="1007002" cy="221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Сервер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3B1922C9-E1BA-D2A3-0C5E-DDE3930B781E}"/>
                </a:ext>
              </a:extLst>
            </p:cNvPr>
            <p:cNvSpPr/>
            <p:nvPr/>
          </p:nvSpPr>
          <p:spPr>
            <a:xfrm>
              <a:off x="5106838" y="1917209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9" name="Скругленная соединительная линия 8">
            <a:extLst>
              <a:ext uri="{FF2B5EF4-FFF2-40B4-BE49-F238E27FC236}">
                <a16:creationId xmlns:a16="http://schemas.microsoft.com/office/drawing/2014/main" id="{66AC1210-1253-9D1A-D867-3AAEE31313CC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586079" y="3945826"/>
            <a:ext cx="842830" cy="28171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01BE36D-DA0D-F7C2-90C2-B7A97E21DA22}"/>
              </a:ext>
            </a:extLst>
          </p:cNvPr>
          <p:cNvGrpSpPr/>
          <p:nvPr/>
        </p:nvGrpSpPr>
        <p:grpSpPr>
          <a:xfrm>
            <a:off x="6189824" y="3739906"/>
            <a:ext cx="975266" cy="975266"/>
            <a:chOff x="7144177" y="792488"/>
            <a:chExt cx="1138686" cy="1138686"/>
          </a:xfrm>
        </p:grpSpPr>
        <p:sp>
          <p:nvSpPr>
            <p:cNvPr id="11" name="Google Shape;332;p28">
              <a:extLst>
                <a:ext uri="{FF2B5EF4-FFF2-40B4-BE49-F238E27FC236}">
                  <a16:creationId xmlns:a16="http://schemas.microsoft.com/office/drawing/2014/main" id="{4636E185-4F09-FE8E-388F-4499CCF813A0}"/>
                </a:ext>
              </a:extLst>
            </p:cNvPr>
            <p:cNvSpPr txBox="1"/>
            <p:nvPr/>
          </p:nvSpPr>
          <p:spPr>
            <a:xfrm>
              <a:off x="7177098" y="1140231"/>
              <a:ext cx="1072844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Об'єкт</a:t>
              </a:r>
              <a:endParaRPr lang="uk-UA" sz="1200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endParaRP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запиту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71C27541-A08E-5F16-F325-2C2609A3F1A3}"/>
                </a:ext>
              </a:extLst>
            </p:cNvPr>
            <p:cNvSpPr/>
            <p:nvPr/>
          </p:nvSpPr>
          <p:spPr>
            <a:xfrm>
              <a:off x="7144177" y="792488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13" name="Скругленная соединительная линия 12">
            <a:extLst>
              <a:ext uri="{FF2B5EF4-FFF2-40B4-BE49-F238E27FC236}">
                <a16:creationId xmlns:a16="http://schemas.microsoft.com/office/drawing/2014/main" id="{81962069-B199-D40E-3015-90028CE74AA2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5404175" y="3945826"/>
            <a:ext cx="785649" cy="28171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50DE06A7-B720-5639-0A1F-DE9941627A42}"/>
              </a:ext>
            </a:extLst>
          </p:cNvPr>
          <p:cNvGrpSpPr/>
          <p:nvPr/>
        </p:nvGrpSpPr>
        <p:grpSpPr>
          <a:xfrm>
            <a:off x="7854172" y="3456674"/>
            <a:ext cx="975265" cy="975265"/>
            <a:chOff x="4572000" y="529976"/>
            <a:chExt cx="1138686" cy="1138686"/>
          </a:xfrm>
        </p:grpSpPr>
        <p:sp>
          <p:nvSpPr>
            <p:cNvPr id="15" name="Google Shape;332;p28">
              <a:extLst>
                <a:ext uri="{FF2B5EF4-FFF2-40B4-BE49-F238E27FC236}">
                  <a16:creationId xmlns:a16="http://schemas.microsoft.com/office/drawing/2014/main" id="{7EFD7E4D-3632-979F-4B12-DDF824599354}"/>
                </a:ext>
              </a:extLst>
            </p:cNvPr>
            <p:cNvSpPr txBox="1"/>
            <p:nvPr/>
          </p:nvSpPr>
          <p:spPr>
            <a:xfrm>
              <a:off x="4637842" y="988519"/>
              <a:ext cx="1007002" cy="221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Router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8C9108EB-0A5F-AA36-EC06-2E0953A82D72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17" name="Скругленная соединительная линия 16">
            <a:extLst>
              <a:ext uri="{FF2B5EF4-FFF2-40B4-BE49-F238E27FC236}">
                <a16:creationId xmlns:a16="http://schemas.microsoft.com/office/drawing/2014/main" id="{621CA888-18ED-A88F-C24D-98AFA4A33AE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7165090" y="3944307"/>
            <a:ext cx="689082" cy="28323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28631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pic>
        <p:nvPicPr>
          <p:cNvPr id="5" name="Google Shape;326;p28">
            <a:extLst>
              <a:ext uri="{FF2B5EF4-FFF2-40B4-BE49-F238E27FC236}">
                <a16:creationId xmlns:a16="http://schemas.microsoft.com/office/drawing/2014/main" id="{02D52DD0-4F72-D878-9DDC-8EBE237FD3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49" y="3279314"/>
            <a:ext cx="1333025" cy="133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E45F219-8B65-35FA-5AC4-637D0244292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621361" y="3664113"/>
            <a:ext cx="743434" cy="56342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DF59198-A48F-98B3-1D98-CC62D365975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001879" y="3957664"/>
            <a:ext cx="584200" cy="539750"/>
          </a:xfrm>
          <a:prstGeom prst="rect">
            <a:avLst/>
          </a:prstGeom>
        </p:spPr>
      </p:pic>
      <p:cxnSp>
        <p:nvCxnSpPr>
          <p:cNvPr id="3" name="Скругленная соединительная линия 2">
            <a:extLst>
              <a:ext uri="{FF2B5EF4-FFF2-40B4-BE49-F238E27FC236}">
                <a16:creationId xmlns:a16="http://schemas.microsoft.com/office/drawing/2014/main" id="{D0D67689-E409-BBAA-9EC0-682B2CFFFCD0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364795" y="3945826"/>
            <a:ext cx="637084" cy="28171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331BD48-23E3-FCA7-3B45-5EA1A1FC778D}"/>
              </a:ext>
            </a:extLst>
          </p:cNvPr>
          <p:cNvGrpSpPr/>
          <p:nvPr/>
        </p:nvGrpSpPr>
        <p:grpSpPr>
          <a:xfrm>
            <a:off x="4428909" y="3458193"/>
            <a:ext cx="975266" cy="975266"/>
            <a:chOff x="5106838" y="1917209"/>
            <a:chExt cx="1138686" cy="1138686"/>
          </a:xfrm>
        </p:grpSpPr>
        <p:sp>
          <p:nvSpPr>
            <p:cNvPr id="7" name="Google Shape;332;p28">
              <a:extLst>
                <a:ext uri="{FF2B5EF4-FFF2-40B4-BE49-F238E27FC236}">
                  <a16:creationId xmlns:a16="http://schemas.microsoft.com/office/drawing/2014/main" id="{0E4ADC3B-2651-340F-16FB-BB7E53BABC54}"/>
                </a:ext>
              </a:extLst>
            </p:cNvPr>
            <p:cNvSpPr txBox="1"/>
            <p:nvPr/>
          </p:nvSpPr>
          <p:spPr>
            <a:xfrm>
              <a:off x="5172680" y="2356857"/>
              <a:ext cx="1007002" cy="221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Сервер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3B1922C9-E1BA-D2A3-0C5E-DDE3930B781E}"/>
                </a:ext>
              </a:extLst>
            </p:cNvPr>
            <p:cNvSpPr/>
            <p:nvPr/>
          </p:nvSpPr>
          <p:spPr>
            <a:xfrm>
              <a:off x="5106838" y="1917209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9" name="Скругленная соединительная линия 8">
            <a:extLst>
              <a:ext uri="{FF2B5EF4-FFF2-40B4-BE49-F238E27FC236}">
                <a16:creationId xmlns:a16="http://schemas.microsoft.com/office/drawing/2014/main" id="{66AC1210-1253-9D1A-D867-3AAEE31313CC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586079" y="3945826"/>
            <a:ext cx="842830" cy="28171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01BE36D-DA0D-F7C2-90C2-B7A97E21DA22}"/>
              </a:ext>
            </a:extLst>
          </p:cNvPr>
          <p:cNvGrpSpPr/>
          <p:nvPr/>
        </p:nvGrpSpPr>
        <p:grpSpPr>
          <a:xfrm>
            <a:off x="6189824" y="3739906"/>
            <a:ext cx="975266" cy="975266"/>
            <a:chOff x="7144177" y="792488"/>
            <a:chExt cx="1138686" cy="1138686"/>
          </a:xfrm>
        </p:grpSpPr>
        <p:sp>
          <p:nvSpPr>
            <p:cNvPr id="11" name="Google Shape;332;p28">
              <a:extLst>
                <a:ext uri="{FF2B5EF4-FFF2-40B4-BE49-F238E27FC236}">
                  <a16:creationId xmlns:a16="http://schemas.microsoft.com/office/drawing/2014/main" id="{4636E185-4F09-FE8E-388F-4499CCF813A0}"/>
                </a:ext>
              </a:extLst>
            </p:cNvPr>
            <p:cNvSpPr txBox="1"/>
            <p:nvPr/>
          </p:nvSpPr>
          <p:spPr>
            <a:xfrm>
              <a:off x="7177098" y="1140231"/>
              <a:ext cx="1072844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Об'єкт</a:t>
              </a:r>
              <a:endParaRPr lang="uk-UA" sz="1200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endParaRP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запиту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71C27541-A08E-5F16-F325-2C2609A3F1A3}"/>
                </a:ext>
              </a:extLst>
            </p:cNvPr>
            <p:cNvSpPr/>
            <p:nvPr/>
          </p:nvSpPr>
          <p:spPr>
            <a:xfrm>
              <a:off x="7144177" y="792488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13" name="Скругленная соединительная линия 12">
            <a:extLst>
              <a:ext uri="{FF2B5EF4-FFF2-40B4-BE49-F238E27FC236}">
                <a16:creationId xmlns:a16="http://schemas.microsoft.com/office/drawing/2014/main" id="{81962069-B199-D40E-3015-90028CE74AA2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5404175" y="3945826"/>
            <a:ext cx="785649" cy="28171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50DE06A7-B720-5639-0A1F-DE9941627A42}"/>
              </a:ext>
            </a:extLst>
          </p:cNvPr>
          <p:cNvGrpSpPr/>
          <p:nvPr/>
        </p:nvGrpSpPr>
        <p:grpSpPr>
          <a:xfrm>
            <a:off x="7854172" y="3456674"/>
            <a:ext cx="975265" cy="975265"/>
            <a:chOff x="4572000" y="529976"/>
            <a:chExt cx="1138686" cy="1138686"/>
          </a:xfrm>
        </p:grpSpPr>
        <p:sp>
          <p:nvSpPr>
            <p:cNvPr id="15" name="Google Shape;332;p28">
              <a:extLst>
                <a:ext uri="{FF2B5EF4-FFF2-40B4-BE49-F238E27FC236}">
                  <a16:creationId xmlns:a16="http://schemas.microsoft.com/office/drawing/2014/main" id="{7EFD7E4D-3632-979F-4B12-DDF824599354}"/>
                </a:ext>
              </a:extLst>
            </p:cNvPr>
            <p:cNvSpPr txBox="1"/>
            <p:nvPr/>
          </p:nvSpPr>
          <p:spPr>
            <a:xfrm>
              <a:off x="4637842" y="988519"/>
              <a:ext cx="1007002" cy="221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Router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8C9108EB-0A5F-AA36-EC06-2E0953A82D72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17" name="Скругленная соединительная линия 16">
            <a:extLst>
              <a:ext uri="{FF2B5EF4-FFF2-40B4-BE49-F238E27FC236}">
                <a16:creationId xmlns:a16="http://schemas.microsoft.com/office/drawing/2014/main" id="{621CA888-18ED-A88F-C24D-98AFA4A33AE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7165090" y="3944307"/>
            <a:ext cx="689082" cy="28323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BE3A08F-B378-160E-BDE1-8556FC30F39A}"/>
              </a:ext>
            </a:extLst>
          </p:cNvPr>
          <p:cNvSpPr txBox="1"/>
          <p:nvPr/>
        </p:nvSpPr>
        <p:spPr>
          <a:xfrm>
            <a:off x="5796999" y="2376706"/>
            <a:ext cx="3128735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products/</a:t>
            </a:r>
            <a:r>
              <a:rPr lang="de-CH" b="1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books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1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124</a:t>
            </a:r>
            <a:r>
              <a:rPr lang="uk-UA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lang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=en</a:t>
            </a:r>
            <a:endParaRPr lang="de-CH" b="1" i="0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9" name="Скругленная соединительная линия 18">
            <a:extLst>
              <a:ext uri="{FF2B5EF4-FFF2-40B4-BE49-F238E27FC236}">
                <a16:creationId xmlns:a16="http://schemas.microsoft.com/office/drawing/2014/main" id="{0CE6B1FC-7809-1F23-13EB-01B1A2FE29B6}"/>
              </a:ext>
            </a:extLst>
          </p:cNvPr>
          <p:cNvCxnSpPr>
            <a:cxnSpLocks/>
            <a:endCxn id="18" idx="2"/>
          </p:cNvCxnSpPr>
          <p:nvPr/>
        </p:nvCxnSpPr>
        <p:spPr>
          <a:xfrm rot="16200000" flipV="1">
            <a:off x="7505886" y="2620755"/>
            <a:ext cx="691400" cy="98043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43225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pic>
        <p:nvPicPr>
          <p:cNvPr id="5" name="Google Shape;326;p28">
            <a:extLst>
              <a:ext uri="{FF2B5EF4-FFF2-40B4-BE49-F238E27FC236}">
                <a16:creationId xmlns:a16="http://schemas.microsoft.com/office/drawing/2014/main" id="{02D52DD0-4F72-D878-9DDC-8EBE237FD3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49" y="3279314"/>
            <a:ext cx="1333025" cy="133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E45F219-8B65-35FA-5AC4-637D0244292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621361" y="3664113"/>
            <a:ext cx="743434" cy="56342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DF59198-A48F-98B3-1D98-CC62D365975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001879" y="3957664"/>
            <a:ext cx="584200" cy="539750"/>
          </a:xfrm>
          <a:prstGeom prst="rect">
            <a:avLst/>
          </a:prstGeom>
        </p:spPr>
      </p:pic>
      <p:cxnSp>
        <p:nvCxnSpPr>
          <p:cNvPr id="3" name="Скругленная соединительная линия 2">
            <a:extLst>
              <a:ext uri="{FF2B5EF4-FFF2-40B4-BE49-F238E27FC236}">
                <a16:creationId xmlns:a16="http://schemas.microsoft.com/office/drawing/2014/main" id="{D0D67689-E409-BBAA-9EC0-682B2CFFFCD0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364795" y="3945826"/>
            <a:ext cx="637084" cy="28171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331BD48-23E3-FCA7-3B45-5EA1A1FC778D}"/>
              </a:ext>
            </a:extLst>
          </p:cNvPr>
          <p:cNvGrpSpPr/>
          <p:nvPr/>
        </p:nvGrpSpPr>
        <p:grpSpPr>
          <a:xfrm>
            <a:off x="4428909" y="3458193"/>
            <a:ext cx="975266" cy="975266"/>
            <a:chOff x="5106838" y="1917209"/>
            <a:chExt cx="1138686" cy="1138686"/>
          </a:xfrm>
        </p:grpSpPr>
        <p:sp>
          <p:nvSpPr>
            <p:cNvPr id="7" name="Google Shape;332;p28">
              <a:extLst>
                <a:ext uri="{FF2B5EF4-FFF2-40B4-BE49-F238E27FC236}">
                  <a16:creationId xmlns:a16="http://schemas.microsoft.com/office/drawing/2014/main" id="{0E4ADC3B-2651-340F-16FB-BB7E53BABC54}"/>
                </a:ext>
              </a:extLst>
            </p:cNvPr>
            <p:cNvSpPr txBox="1"/>
            <p:nvPr/>
          </p:nvSpPr>
          <p:spPr>
            <a:xfrm>
              <a:off x="5172680" y="2356857"/>
              <a:ext cx="1007002" cy="221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Сервер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3B1922C9-E1BA-D2A3-0C5E-DDE3930B781E}"/>
                </a:ext>
              </a:extLst>
            </p:cNvPr>
            <p:cNvSpPr/>
            <p:nvPr/>
          </p:nvSpPr>
          <p:spPr>
            <a:xfrm>
              <a:off x="5106838" y="1917209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9" name="Скругленная соединительная линия 8">
            <a:extLst>
              <a:ext uri="{FF2B5EF4-FFF2-40B4-BE49-F238E27FC236}">
                <a16:creationId xmlns:a16="http://schemas.microsoft.com/office/drawing/2014/main" id="{66AC1210-1253-9D1A-D867-3AAEE31313CC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586079" y="3945826"/>
            <a:ext cx="842830" cy="28171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01BE36D-DA0D-F7C2-90C2-B7A97E21DA22}"/>
              </a:ext>
            </a:extLst>
          </p:cNvPr>
          <p:cNvGrpSpPr/>
          <p:nvPr/>
        </p:nvGrpSpPr>
        <p:grpSpPr>
          <a:xfrm>
            <a:off x="6189824" y="3739906"/>
            <a:ext cx="975266" cy="975266"/>
            <a:chOff x="7144177" y="792488"/>
            <a:chExt cx="1138686" cy="1138686"/>
          </a:xfrm>
        </p:grpSpPr>
        <p:sp>
          <p:nvSpPr>
            <p:cNvPr id="11" name="Google Shape;332;p28">
              <a:extLst>
                <a:ext uri="{FF2B5EF4-FFF2-40B4-BE49-F238E27FC236}">
                  <a16:creationId xmlns:a16="http://schemas.microsoft.com/office/drawing/2014/main" id="{4636E185-4F09-FE8E-388F-4499CCF813A0}"/>
                </a:ext>
              </a:extLst>
            </p:cNvPr>
            <p:cNvSpPr txBox="1"/>
            <p:nvPr/>
          </p:nvSpPr>
          <p:spPr>
            <a:xfrm>
              <a:off x="7177098" y="1140231"/>
              <a:ext cx="1072844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Об'єкт</a:t>
              </a:r>
              <a:endParaRPr lang="uk-UA" sz="1200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endParaRP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запиту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71C27541-A08E-5F16-F325-2C2609A3F1A3}"/>
                </a:ext>
              </a:extLst>
            </p:cNvPr>
            <p:cNvSpPr/>
            <p:nvPr/>
          </p:nvSpPr>
          <p:spPr>
            <a:xfrm>
              <a:off x="7144177" y="792488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13" name="Скругленная соединительная линия 12">
            <a:extLst>
              <a:ext uri="{FF2B5EF4-FFF2-40B4-BE49-F238E27FC236}">
                <a16:creationId xmlns:a16="http://schemas.microsoft.com/office/drawing/2014/main" id="{81962069-B199-D40E-3015-90028CE74AA2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5404175" y="3945826"/>
            <a:ext cx="785649" cy="28171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50DE06A7-B720-5639-0A1F-DE9941627A42}"/>
              </a:ext>
            </a:extLst>
          </p:cNvPr>
          <p:cNvGrpSpPr/>
          <p:nvPr/>
        </p:nvGrpSpPr>
        <p:grpSpPr>
          <a:xfrm>
            <a:off x="7854172" y="3456674"/>
            <a:ext cx="975265" cy="975265"/>
            <a:chOff x="4572000" y="529976"/>
            <a:chExt cx="1138686" cy="1138686"/>
          </a:xfrm>
        </p:grpSpPr>
        <p:sp>
          <p:nvSpPr>
            <p:cNvPr id="15" name="Google Shape;332;p28">
              <a:extLst>
                <a:ext uri="{FF2B5EF4-FFF2-40B4-BE49-F238E27FC236}">
                  <a16:creationId xmlns:a16="http://schemas.microsoft.com/office/drawing/2014/main" id="{7EFD7E4D-3632-979F-4B12-DDF824599354}"/>
                </a:ext>
              </a:extLst>
            </p:cNvPr>
            <p:cNvSpPr txBox="1"/>
            <p:nvPr/>
          </p:nvSpPr>
          <p:spPr>
            <a:xfrm>
              <a:off x="4637842" y="988519"/>
              <a:ext cx="1007002" cy="221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Router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8C9108EB-0A5F-AA36-EC06-2E0953A82D72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17" name="Скругленная соединительная линия 16">
            <a:extLst>
              <a:ext uri="{FF2B5EF4-FFF2-40B4-BE49-F238E27FC236}">
                <a16:creationId xmlns:a16="http://schemas.microsoft.com/office/drawing/2014/main" id="{621CA888-18ED-A88F-C24D-98AFA4A33AE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7165090" y="3944307"/>
            <a:ext cx="689082" cy="28323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BE3A08F-B378-160E-BDE1-8556FC30F39A}"/>
              </a:ext>
            </a:extLst>
          </p:cNvPr>
          <p:cNvSpPr txBox="1"/>
          <p:nvPr/>
        </p:nvSpPr>
        <p:spPr>
          <a:xfrm>
            <a:off x="5796999" y="2376706"/>
            <a:ext cx="3128735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products/</a:t>
            </a:r>
            <a:r>
              <a:rPr lang="de-CH" b="1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books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1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124</a:t>
            </a:r>
            <a:r>
              <a:rPr lang="uk-UA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lang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=en</a:t>
            </a:r>
            <a:endParaRPr lang="de-CH" b="1" i="0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9" name="Скругленная соединительная линия 18">
            <a:extLst>
              <a:ext uri="{FF2B5EF4-FFF2-40B4-BE49-F238E27FC236}">
                <a16:creationId xmlns:a16="http://schemas.microsoft.com/office/drawing/2014/main" id="{0CE6B1FC-7809-1F23-13EB-01B1A2FE29B6}"/>
              </a:ext>
            </a:extLst>
          </p:cNvPr>
          <p:cNvCxnSpPr>
            <a:cxnSpLocks/>
            <a:endCxn id="18" idx="2"/>
          </p:cNvCxnSpPr>
          <p:nvPr/>
        </p:nvCxnSpPr>
        <p:spPr>
          <a:xfrm rot="16200000" flipV="1">
            <a:off x="7505886" y="2620755"/>
            <a:ext cx="691400" cy="98043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27FEE5F-EF27-1CC4-246C-A802B37CF8F4}"/>
              </a:ext>
            </a:extLst>
          </p:cNvPr>
          <p:cNvSpPr txBox="1"/>
          <p:nvPr/>
        </p:nvSpPr>
        <p:spPr>
          <a:xfrm>
            <a:off x="4725102" y="1393346"/>
            <a:ext cx="3728906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products/&lt;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category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&gt;/&lt;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product_id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de-CH" b="1" i="0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1" name="Скругленная соединительная линия 20">
            <a:extLst>
              <a:ext uri="{FF2B5EF4-FFF2-40B4-BE49-F238E27FC236}">
                <a16:creationId xmlns:a16="http://schemas.microsoft.com/office/drawing/2014/main" id="{42A51CBC-3D04-B69A-4A52-B08E422676A4}"/>
              </a:ext>
            </a:extLst>
          </p:cNvPr>
          <p:cNvCxnSpPr>
            <a:cxnSpLocks/>
            <a:endCxn id="20" idx="2"/>
          </p:cNvCxnSpPr>
          <p:nvPr/>
        </p:nvCxnSpPr>
        <p:spPr>
          <a:xfrm rot="16200000" flipV="1">
            <a:off x="6678065" y="1693404"/>
            <a:ext cx="594792" cy="7718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8018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pic>
        <p:nvPicPr>
          <p:cNvPr id="5" name="Google Shape;326;p28">
            <a:extLst>
              <a:ext uri="{FF2B5EF4-FFF2-40B4-BE49-F238E27FC236}">
                <a16:creationId xmlns:a16="http://schemas.microsoft.com/office/drawing/2014/main" id="{02D52DD0-4F72-D878-9DDC-8EBE237FD3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49" y="3279314"/>
            <a:ext cx="1333025" cy="133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E45F219-8B65-35FA-5AC4-637D0244292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621361" y="3664113"/>
            <a:ext cx="743434" cy="56342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DF59198-A48F-98B3-1D98-CC62D365975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001879" y="3957664"/>
            <a:ext cx="584200" cy="539750"/>
          </a:xfrm>
          <a:prstGeom prst="rect">
            <a:avLst/>
          </a:prstGeom>
        </p:spPr>
      </p:pic>
      <p:cxnSp>
        <p:nvCxnSpPr>
          <p:cNvPr id="3" name="Скругленная соединительная линия 2">
            <a:extLst>
              <a:ext uri="{FF2B5EF4-FFF2-40B4-BE49-F238E27FC236}">
                <a16:creationId xmlns:a16="http://schemas.microsoft.com/office/drawing/2014/main" id="{D0D67689-E409-BBAA-9EC0-682B2CFFFCD0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364795" y="3945826"/>
            <a:ext cx="637084" cy="28171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331BD48-23E3-FCA7-3B45-5EA1A1FC778D}"/>
              </a:ext>
            </a:extLst>
          </p:cNvPr>
          <p:cNvGrpSpPr/>
          <p:nvPr/>
        </p:nvGrpSpPr>
        <p:grpSpPr>
          <a:xfrm>
            <a:off x="4428909" y="3458193"/>
            <a:ext cx="975266" cy="975266"/>
            <a:chOff x="5106838" y="1917209"/>
            <a:chExt cx="1138686" cy="1138686"/>
          </a:xfrm>
        </p:grpSpPr>
        <p:sp>
          <p:nvSpPr>
            <p:cNvPr id="7" name="Google Shape;332;p28">
              <a:extLst>
                <a:ext uri="{FF2B5EF4-FFF2-40B4-BE49-F238E27FC236}">
                  <a16:creationId xmlns:a16="http://schemas.microsoft.com/office/drawing/2014/main" id="{0E4ADC3B-2651-340F-16FB-BB7E53BABC54}"/>
                </a:ext>
              </a:extLst>
            </p:cNvPr>
            <p:cNvSpPr txBox="1"/>
            <p:nvPr/>
          </p:nvSpPr>
          <p:spPr>
            <a:xfrm>
              <a:off x="5172680" y="2356857"/>
              <a:ext cx="1007002" cy="221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Сервер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3B1922C9-E1BA-D2A3-0C5E-DDE3930B781E}"/>
                </a:ext>
              </a:extLst>
            </p:cNvPr>
            <p:cNvSpPr/>
            <p:nvPr/>
          </p:nvSpPr>
          <p:spPr>
            <a:xfrm>
              <a:off x="5106838" y="1917209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9" name="Скругленная соединительная линия 8">
            <a:extLst>
              <a:ext uri="{FF2B5EF4-FFF2-40B4-BE49-F238E27FC236}">
                <a16:creationId xmlns:a16="http://schemas.microsoft.com/office/drawing/2014/main" id="{66AC1210-1253-9D1A-D867-3AAEE31313CC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586079" y="3945826"/>
            <a:ext cx="842830" cy="28171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01BE36D-DA0D-F7C2-90C2-B7A97E21DA22}"/>
              </a:ext>
            </a:extLst>
          </p:cNvPr>
          <p:cNvGrpSpPr/>
          <p:nvPr/>
        </p:nvGrpSpPr>
        <p:grpSpPr>
          <a:xfrm>
            <a:off x="6189824" y="3739906"/>
            <a:ext cx="975266" cy="975266"/>
            <a:chOff x="7144177" y="792488"/>
            <a:chExt cx="1138686" cy="1138686"/>
          </a:xfrm>
        </p:grpSpPr>
        <p:sp>
          <p:nvSpPr>
            <p:cNvPr id="11" name="Google Shape;332;p28">
              <a:extLst>
                <a:ext uri="{FF2B5EF4-FFF2-40B4-BE49-F238E27FC236}">
                  <a16:creationId xmlns:a16="http://schemas.microsoft.com/office/drawing/2014/main" id="{4636E185-4F09-FE8E-388F-4499CCF813A0}"/>
                </a:ext>
              </a:extLst>
            </p:cNvPr>
            <p:cNvSpPr txBox="1"/>
            <p:nvPr/>
          </p:nvSpPr>
          <p:spPr>
            <a:xfrm>
              <a:off x="7177098" y="1140231"/>
              <a:ext cx="1072844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Об'єкт</a:t>
              </a:r>
              <a:endParaRPr lang="uk-UA" sz="1200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endParaRP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запиту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71C27541-A08E-5F16-F325-2C2609A3F1A3}"/>
                </a:ext>
              </a:extLst>
            </p:cNvPr>
            <p:cNvSpPr/>
            <p:nvPr/>
          </p:nvSpPr>
          <p:spPr>
            <a:xfrm>
              <a:off x="7144177" y="792488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13" name="Скругленная соединительная линия 12">
            <a:extLst>
              <a:ext uri="{FF2B5EF4-FFF2-40B4-BE49-F238E27FC236}">
                <a16:creationId xmlns:a16="http://schemas.microsoft.com/office/drawing/2014/main" id="{81962069-B199-D40E-3015-90028CE74AA2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5404175" y="3945826"/>
            <a:ext cx="785649" cy="28171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50DE06A7-B720-5639-0A1F-DE9941627A42}"/>
              </a:ext>
            </a:extLst>
          </p:cNvPr>
          <p:cNvGrpSpPr/>
          <p:nvPr/>
        </p:nvGrpSpPr>
        <p:grpSpPr>
          <a:xfrm>
            <a:off x="7854172" y="3456674"/>
            <a:ext cx="975265" cy="975265"/>
            <a:chOff x="4572000" y="529976"/>
            <a:chExt cx="1138686" cy="1138686"/>
          </a:xfrm>
        </p:grpSpPr>
        <p:sp>
          <p:nvSpPr>
            <p:cNvPr id="15" name="Google Shape;332;p28">
              <a:extLst>
                <a:ext uri="{FF2B5EF4-FFF2-40B4-BE49-F238E27FC236}">
                  <a16:creationId xmlns:a16="http://schemas.microsoft.com/office/drawing/2014/main" id="{7EFD7E4D-3632-979F-4B12-DDF824599354}"/>
                </a:ext>
              </a:extLst>
            </p:cNvPr>
            <p:cNvSpPr txBox="1"/>
            <p:nvPr/>
          </p:nvSpPr>
          <p:spPr>
            <a:xfrm>
              <a:off x="4637842" y="988519"/>
              <a:ext cx="1007002" cy="221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Router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8C9108EB-0A5F-AA36-EC06-2E0953A82D72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17" name="Скругленная соединительная линия 16">
            <a:extLst>
              <a:ext uri="{FF2B5EF4-FFF2-40B4-BE49-F238E27FC236}">
                <a16:creationId xmlns:a16="http://schemas.microsoft.com/office/drawing/2014/main" id="{621CA888-18ED-A88F-C24D-98AFA4A33AE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7165090" y="3944307"/>
            <a:ext cx="689082" cy="28323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BE3A08F-B378-160E-BDE1-8556FC30F39A}"/>
              </a:ext>
            </a:extLst>
          </p:cNvPr>
          <p:cNvSpPr txBox="1"/>
          <p:nvPr/>
        </p:nvSpPr>
        <p:spPr>
          <a:xfrm>
            <a:off x="5796999" y="2376706"/>
            <a:ext cx="3128735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products/</a:t>
            </a:r>
            <a:r>
              <a:rPr lang="de-CH" b="1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books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1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124</a:t>
            </a:r>
            <a:r>
              <a:rPr lang="uk-UA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lang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=en</a:t>
            </a:r>
            <a:endParaRPr lang="de-CH" b="1" i="0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9" name="Скругленная соединительная линия 18">
            <a:extLst>
              <a:ext uri="{FF2B5EF4-FFF2-40B4-BE49-F238E27FC236}">
                <a16:creationId xmlns:a16="http://schemas.microsoft.com/office/drawing/2014/main" id="{0CE6B1FC-7809-1F23-13EB-01B1A2FE29B6}"/>
              </a:ext>
            </a:extLst>
          </p:cNvPr>
          <p:cNvCxnSpPr>
            <a:cxnSpLocks/>
            <a:endCxn id="18" idx="2"/>
          </p:cNvCxnSpPr>
          <p:nvPr/>
        </p:nvCxnSpPr>
        <p:spPr>
          <a:xfrm rot="16200000" flipV="1">
            <a:off x="7505886" y="2620755"/>
            <a:ext cx="691400" cy="98043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27FEE5F-EF27-1CC4-246C-A802B37CF8F4}"/>
              </a:ext>
            </a:extLst>
          </p:cNvPr>
          <p:cNvSpPr txBox="1"/>
          <p:nvPr/>
        </p:nvSpPr>
        <p:spPr>
          <a:xfrm>
            <a:off x="4725102" y="1393346"/>
            <a:ext cx="3728906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products/&lt;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category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&gt;/&lt;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product_id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de-CH" b="1" i="0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1" name="Скругленная соединительная линия 20">
            <a:extLst>
              <a:ext uri="{FF2B5EF4-FFF2-40B4-BE49-F238E27FC236}">
                <a16:creationId xmlns:a16="http://schemas.microsoft.com/office/drawing/2014/main" id="{42A51CBC-3D04-B69A-4A52-B08E422676A4}"/>
              </a:ext>
            </a:extLst>
          </p:cNvPr>
          <p:cNvCxnSpPr>
            <a:cxnSpLocks/>
            <a:endCxn id="20" idx="2"/>
          </p:cNvCxnSpPr>
          <p:nvPr/>
        </p:nvCxnSpPr>
        <p:spPr>
          <a:xfrm rot="16200000" flipV="1">
            <a:off x="6678065" y="1693404"/>
            <a:ext cx="594792" cy="7718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35357B03-AEBD-30BD-F9E0-0FB5DAC03944}"/>
              </a:ext>
            </a:extLst>
          </p:cNvPr>
          <p:cNvGrpSpPr/>
          <p:nvPr/>
        </p:nvGrpSpPr>
        <p:grpSpPr>
          <a:xfrm>
            <a:off x="3931594" y="139634"/>
            <a:ext cx="2087406" cy="1124623"/>
            <a:chOff x="2699604" y="785097"/>
            <a:chExt cx="2087406" cy="112462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9832FF-5059-C29C-DAD3-DDEC1B5D87F8}"/>
                </a:ext>
              </a:extLst>
            </p:cNvPr>
            <p:cNvSpPr txBox="1"/>
            <p:nvPr/>
          </p:nvSpPr>
          <p:spPr>
            <a:xfrm>
              <a:off x="2699604" y="785097"/>
              <a:ext cx="2087406" cy="103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de-CH" i="0" strike="noStrike" noProof="1"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Category = </a:t>
              </a:r>
              <a:r>
                <a:rPr lang="de-CH" b="1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books</a:t>
              </a:r>
              <a:endParaRPr lang="de-CH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>
                <a:lnSpc>
                  <a:spcPct val="150000"/>
                </a:lnSpc>
              </a:pPr>
              <a:r>
                <a:rPr lang="de-CH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Id = </a:t>
              </a:r>
              <a:r>
                <a:rPr lang="de-CH" b="1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124</a:t>
              </a:r>
              <a:endParaRPr lang="en-US" b="1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>
                <a:lnSpc>
                  <a:spcPct val="150000"/>
                </a:lnSpc>
              </a:pPr>
              <a:r>
                <a:rPr lang="de-CH" i="0" strike="noStrike" noProof="1"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Lang</a:t>
              </a:r>
              <a:r>
                <a:rPr lang="de-CH" b="1" i="0" strike="noStrike" noProof="1"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de-CH" i="0" strike="noStrike" noProof="1"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= </a:t>
              </a:r>
              <a:r>
                <a:rPr lang="de-CH" b="1" i="0" strike="noStrike" noProof="1"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en</a:t>
              </a:r>
            </a:p>
          </p:txBody>
        </p: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2699FA6C-A4E6-6702-7B2C-83B81B08B41F}"/>
                </a:ext>
              </a:extLst>
            </p:cNvPr>
            <p:cNvSpPr/>
            <p:nvPr/>
          </p:nvSpPr>
          <p:spPr>
            <a:xfrm>
              <a:off x="2699604" y="808283"/>
              <a:ext cx="1945224" cy="1101437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 dirty="0"/>
            </a:p>
          </p:txBody>
        </p:sp>
      </p:grpSp>
      <p:cxnSp>
        <p:nvCxnSpPr>
          <p:cNvPr id="25" name="Скругленная соединительная линия 24">
            <a:extLst>
              <a:ext uri="{FF2B5EF4-FFF2-40B4-BE49-F238E27FC236}">
                <a16:creationId xmlns:a16="http://schemas.microsoft.com/office/drawing/2014/main" id="{22869D46-47A7-BBE0-7634-052E1BF4F243}"/>
              </a:ext>
            </a:extLst>
          </p:cNvPr>
          <p:cNvCxnSpPr>
            <a:cxnSpLocks/>
            <a:endCxn id="23" idx="3"/>
          </p:cNvCxnSpPr>
          <p:nvPr/>
        </p:nvCxnSpPr>
        <p:spPr>
          <a:xfrm rot="16200000" flipV="1">
            <a:off x="5936147" y="739937"/>
            <a:ext cx="736262" cy="57055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5910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pic>
        <p:nvPicPr>
          <p:cNvPr id="5" name="Google Shape;326;p28">
            <a:extLst>
              <a:ext uri="{FF2B5EF4-FFF2-40B4-BE49-F238E27FC236}">
                <a16:creationId xmlns:a16="http://schemas.microsoft.com/office/drawing/2014/main" id="{02D52DD0-4F72-D878-9DDC-8EBE237FD3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49" y="3279314"/>
            <a:ext cx="1333025" cy="133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E45F219-8B65-35FA-5AC4-637D0244292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621361" y="3664113"/>
            <a:ext cx="743434" cy="56342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DF59198-A48F-98B3-1D98-CC62D365975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001879" y="3957664"/>
            <a:ext cx="584200" cy="539750"/>
          </a:xfrm>
          <a:prstGeom prst="rect">
            <a:avLst/>
          </a:prstGeom>
        </p:spPr>
      </p:pic>
      <p:cxnSp>
        <p:nvCxnSpPr>
          <p:cNvPr id="3" name="Скругленная соединительная линия 2">
            <a:extLst>
              <a:ext uri="{FF2B5EF4-FFF2-40B4-BE49-F238E27FC236}">
                <a16:creationId xmlns:a16="http://schemas.microsoft.com/office/drawing/2014/main" id="{D0D67689-E409-BBAA-9EC0-682B2CFFFCD0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364795" y="3945826"/>
            <a:ext cx="637084" cy="28171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331BD48-23E3-FCA7-3B45-5EA1A1FC778D}"/>
              </a:ext>
            </a:extLst>
          </p:cNvPr>
          <p:cNvGrpSpPr/>
          <p:nvPr/>
        </p:nvGrpSpPr>
        <p:grpSpPr>
          <a:xfrm>
            <a:off x="4428909" y="3458193"/>
            <a:ext cx="975266" cy="975266"/>
            <a:chOff x="5106838" y="1917209"/>
            <a:chExt cx="1138686" cy="1138686"/>
          </a:xfrm>
        </p:grpSpPr>
        <p:sp>
          <p:nvSpPr>
            <p:cNvPr id="7" name="Google Shape;332;p28">
              <a:extLst>
                <a:ext uri="{FF2B5EF4-FFF2-40B4-BE49-F238E27FC236}">
                  <a16:creationId xmlns:a16="http://schemas.microsoft.com/office/drawing/2014/main" id="{0E4ADC3B-2651-340F-16FB-BB7E53BABC54}"/>
                </a:ext>
              </a:extLst>
            </p:cNvPr>
            <p:cNvSpPr txBox="1"/>
            <p:nvPr/>
          </p:nvSpPr>
          <p:spPr>
            <a:xfrm>
              <a:off x="5172680" y="2356857"/>
              <a:ext cx="1007002" cy="221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Сервер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3B1922C9-E1BA-D2A3-0C5E-DDE3930B781E}"/>
                </a:ext>
              </a:extLst>
            </p:cNvPr>
            <p:cNvSpPr/>
            <p:nvPr/>
          </p:nvSpPr>
          <p:spPr>
            <a:xfrm>
              <a:off x="5106838" y="1917209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9" name="Скругленная соединительная линия 8">
            <a:extLst>
              <a:ext uri="{FF2B5EF4-FFF2-40B4-BE49-F238E27FC236}">
                <a16:creationId xmlns:a16="http://schemas.microsoft.com/office/drawing/2014/main" id="{66AC1210-1253-9D1A-D867-3AAEE31313CC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586079" y="3945826"/>
            <a:ext cx="842830" cy="28171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01BE36D-DA0D-F7C2-90C2-B7A97E21DA22}"/>
              </a:ext>
            </a:extLst>
          </p:cNvPr>
          <p:cNvGrpSpPr/>
          <p:nvPr/>
        </p:nvGrpSpPr>
        <p:grpSpPr>
          <a:xfrm>
            <a:off x="6189824" y="3739906"/>
            <a:ext cx="975266" cy="975266"/>
            <a:chOff x="7144177" y="792488"/>
            <a:chExt cx="1138686" cy="1138686"/>
          </a:xfrm>
        </p:grpSpPr>
        <p:sp>
          <p:nvSpPr>
            <p:cNvPr id="11" name="Google Shape;332;p28">
              <a:extLst>
                <a:ext uri="{FF2B5EF4-FFF2-40B4-BE49-F238E27FC236}">
                  <a16:creationId xmlns:a16="http://schemas.microsoft.com/office/drawing/2014/main" id="{4636E185-4F09-FE8E-388F-4499CCF813A0}"/>
                </a:ext>
              </a:extLst>
            </p:cNvPr>
            <p:cNvSpPr txBox="1"/>
            <p:nvPr/>
          </p:nvSpPr>
          <p:spPr>
            <a:xfrm>
              <a:off x="7177098" y="1140231"/>
              <a:ext cx="1072844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Об'єкт</a:t>
              </a:r>
              <a:endParaRPr lang="uk-UA" sz="1200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endParaRP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запиту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71C27541-A08E-5F16-F325-2C2609A3F1A3}"/>
                </a:ext>
              </a:extLst>
            </p:cNvPr>
            <p:cNvSpPr/>
            <p:nvPr/>
          </p:nvSpPr>
          <p:spPr>
            <a:xfrm>
              <a:off x="7144177" y="792488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13" name="Скругленная соединительная линия 12">
            <a:extLst>
              <a:ext uri="{FF2B5EF4-FFF2-40B4-BE49-F238E27FC236}">
                <a16:creationId xmlns:a16="http://schemas.microsoft.com/office/drawing/2014/main" id="{81962069-B199-D40E-3015-90028CE74AA2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5404175" y="3945826"/>
            <a:ext cx="785649" cy="28171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50DE06A7-B720-5639-0A1F-DE9941627A42}"/>
              </a:ext>
            </a:extLst>
          </p:cNvPr>
          <p:cNvGrpSpPr/>
          <p:nvPr/>
        </p:nvGrpSpPr>
        <p:grpSpPr>
          <a:xfrm>
            <a:off x="7854172" y="3456674"/>
            <a:ext cx="975265" cy="975265"/>
            <a:chOff x="4572000" y="529976"/>
            <a:chExt cx="1138686" cy="1138686"/>
          </a:xfrm>
        </p:grpSpPr>
        <p:sp>
          <p:nvSpPr>
            <p:cNvPr id="15" name="Google Shape;332;p28">
              <a:extLst>
                <a:ext uri="{FF2B5EF4-FFF2-40B4-BE49-F238E27FC236}">
                  <a16:creationId xmlns:a16="http://schemas.microsoft.com/office/drawing/2014/main" id="{7EFD7E4D-3632-979F-4B12-DDF824599354}"/>
                </a:ext>
              </a:extLst>
            </p:cNvPr>
            <p:cNvSpPr txBox="1"/>
            <p:nvPr/>
          </p:nvSpPr>
          <p:spPr>
            <a:xfrm>
              <a:off x="4637842" y="988519"/>
              <a:ext cx="1007002" cy="221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Router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8C9108EB-0A5F-AA36-EC06-2E0953A82D72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17" name="Скругленная соединительная линия 16">
            <a:extLst>
              <a:ext uri="{FF2B5EF4-FFF2-40B4-BE49-F238E27FC236}">
                <a16:creationId xmlns:a16="http://schemas.microsoft.com/office/drawing/2014/main" id="{621CA888-18ED-A88F-C24D-98AFA4A33AE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7165090" y="3944307"/>
            <a:ext cx="689082" cy="28323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BE3A08F-B378-160E-BDE1-8556FC30F39A}"/>
              </a:ext>
            </a:extLst>
          </p:cNvPr>
          <p:cNvSpPr txBox="1"/>
          <p:nvPr/>
        </p:nvSpPr>
        <p:spPr>
          <a:xfrm>
            <a:off x="5796999" y="2376706"/>
            <a:ext cx="3128735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products/</a:t>
            </a:r>
            <a:r>
              <a:rPr lang="de-CH" b="1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books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1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124</a:t>
            </a:r>
            <a:r>
              <a:rPr lang="uk-UA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lang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=en</a:t>
            </a:r>
            <a:endParaRPr lang="de-CH" b="1" i="0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9" name="Скругленная соединительная линия 18">
            <a:extLst>
              <a:ext uri="{FF2B5EF4-FFF2-40B4-BE49-F238E27FC236}">
                <a16:creationId xmlns:a16="http://schemas.microsoft.com/office/drawing/2014/main" id="{0CE6B1FC-7809-1F23-13EB-01B1A2FE29B6}"/>
              </a:ext>
            </a:extLst>
          </p:cNvPr>
          <p:cNvCxnSpPr>
            <a:cxnSpLocks/>
            <a:endCxn id="18" idx="2"/>
          </p:cNvCxnSpPr>
          <p:nvPr/>
        </p:nvCxnSpPr>
        <p:spPr>
          <a:xfrm rot="16200000" flipV="1">
            <a:off x="7505886" y="2620755"/>
            <a:ext cx="691400" cy="98043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27FEE5F-EF27-1CC4-246C-A802B37CF8F4}"/>
              </a:ext>
            </a:extLst>
          </p:cNvPr>
          <p:cNvSpPr txBox="1"/>
          <p:nvPr/>
        </p:nvSpPr>
        <p:spPr>
          <a:xfrm>
            <a:off x="4725102" y="1393346"/>
            <a:ext cx="3728906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products/&lt;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category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&gt;/&lt;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product_id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de-CH" b="1" i="0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1" name="Скругленная соединительная линия 20">
            <a:extLst>
              <a:ext uri="{FF2B5EF4-FFF2-40B4-BE49-F238E27FC236}">
                <a16:creationId xmlns:a16="http://schemas.microsoft.com/office/drawing/2014/main" id="{42A51CBC-3D04-B69A-4A52-B08E422676A4}"/>
              </a:ext>
            </a:extLst>
          </p:cNvPr>
          <p:cNvCxnSpPr>
            <a:cxnSpLocks/>
            <a:endCxn id="20" idx="2"/>
          </p:cNvCxnSpPr>
          <p:nvPr/>
        </p:nvCxnSpPr>
        <p:spPr>
          <a:xfrm rot="16200000" flipV="1">
            <a:off x="6678065" y="1693404"/>
            <a:ext cx="594792" cy="7718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35357B03-AEBD-30BD-F9E0-0FB5DAC03944}"/>
              </a:ext>
            </a:extLst>
          </p:cNvPr>
          <p:cNvGrpSpPr/>
          <p:nvPr/>
        </p:nvGrpSpPr>
        <p:grpSpPr>
          <a:xfrm>
            <a:off x="3931594" y="139634"/>
            <a:ext cx="2087406" cy="1124623"/>
            <a:chOff x="2699604" y="785097"/>
            <a:chExt cx="2087406" cy="112462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9832FF-5059-C29C-DAD3-DDEC1B5D87F8}"/>
                </a:ext>
              </a:extLst>
            </p:cNvPr>
            <p:cNvSpPr txBox="1"/>
            <p:nvPr/>
          </p:nvSpPr>
          <p:spPr>
            <a:xfrm>
              <a:off x="2699604" y="785097"/>
              <a:ext cx="2087406" cy="103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de-CH" i="0" strike="noStrike" noProof="1"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Category = </a:t>
              </a:r>
              <a:r>
                <a:rPr lang="de-CH" b="1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books</a:t>
              </a:r>
              <a:endParaRPr lang="de-CH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>
                <a:lnSpc>
                  <a:spcPct val="150000"/>
                </a:lnSpc>
              </a:pPr>
              <a:r>
                <a:rPr lang="de-CH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Id = </a:t>
              </a:r>
              <a:r>
                <a:rPr lang="de-CH" b="1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124</a:t>
              </a:r>
              <a:endParaRPr lang="en-US" b="1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>
                <a:lnSpc>
                  <a:spcPct val="150000"/>
                </a:lnSpc>
              </a:pPr>
              <a:r>
                <a:rPr lang="de-CH" i="0" strike="noStrike" noProof="1"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Lang</a:t>
              </a:r>
              <a:r>
                <a:rPr lang="de-CH" b="1" i="0" strike="noStrike" noProof="1"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de-CH" i="0" strike="noStrike" noProof="1"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= </a:t>
              </a:r>
              <a:r>
                <a:rPr lang="de-CH" b="1" i="0" strike="noStrike" noProof="1"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en</a:t>
              </a:r>
            </a:p>
          </p:txBody>
        </p: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2699FA6C-A4E6-6702-7B2C-83B81B08B41F}"/>
                </a:ext>
              </a:extLst>
            </p:cNvPr>
            <p:cNvSpPr/>
            <p:nvPr/>
          </p:nvSpPr>
          <p:spPr>
            <a:xfrm>
              <a:off x="2699604" y="808283"/>
              <a:ext cx="1945224" cy="1101437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 dirty="0"/>
            </a:p>
          </p:txBody>
        </p:sp>
      </p:grpSp>
      <p:cxnSp>
        <p:nvCxnSpPr>
          <p:cNvPr id="25" name="Скругленная соединительная линия 24">
            <a:extLst>
              <a:ext uri="{FF2B5EF4-FFF2-40B4-BE49-F238E27FC236}">
                <a16:creationId xmlns:a16="http://schemas.microsoft.com/office/drawing/2014/main" id="{22869D46-47A7-BBE0-7634-052E1BF4F243}"/>
              </a:ext>
            </a:extLst>
          </p:cNvPr>
          <p:cNvCxnSpPr>
            <a:cxnSpLocks/>
            <a:endCxn id="23" idx="3"/>
          </p:cNvCxnSpPr>
          <p:nvPr/>
        </p:nvCxnSpPr>
        <p:spPr>
          <a:xfrm rot="16200000" flipV="1">
            <a:off x="5936147" y="739937"/>
            <a:ext cx="736262" cy="57055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A866E45-D1E3-91AD-F388-C232AA448B19}"/>
              </a:ext>
            </a:extLst>
          </p:cNvPr>
          <p:cNvSpPr txBox="1"/>
          <p:nvPr/>
        </p:nvSpPr>
        <p:spPr>
          <a:xfrm>
            <a:off x="1909943" y="1393346"/>
            <a:ext cx="2117887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lang="de-CH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andler</a:t>
            </a:r>
            <a:r>
              <a:rPr lang="ru-RU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de-CH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unction()</a:t>
            </a:r>
            <a:endParaRPr lang="de-CH" b="1" i="0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1FC3A9-CEBE-CF02-D0FE-4C81FE259F0C}"/>
              </a:ext>
            </a:extLst>
          </p:cNvPr>
          <p:cNvSpPr txBox="1"/>
          <p:nvPr/>
        </p:nvSpPr>
        <p:spPr>
          <a:xfrm>
            <a:off x="4214522" y="1470037"/>
            <a:ext cx="3115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endParaRPr lang="ru-CH" b="1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16D0AEC2-847C-8300-7B0F-7000F105DFFC}"/>
              </a:ext>
            </a:extLst>
          </p:cNvPr>
          <p:cNvSpPr/>
          <p:nvPr/>
        </p:nvSpPr>
        <p:spPr>
          <a:xfrm>
            <a:off x="1946937" y="1487134"/>
            <a:ext cx="6394868" cy="278039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 dirty="0"/>
          </a:p>
        </p:txBody>
      </p:sp>
      <p:cxnSp>
        <p:nvCxnSpPr>
          <p:cNvPr id="29" name="Скругленная соединительная линия 28">
            <a:extLst>
              <a:ext uri="{FF2B5EF4-FFF2-40B4-BE49-F238E27FC236}">
                <a16:creationId xmlns:a16="http://schemas.microsoft.com/office/drawing/2014/main" id="{FE3646D6-77FB-75B6-CDA6-8C1D07FA3AA7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68888" y="713538"/>
            <a:ext cx="962707" cy="67980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71233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81000" y="785097"/>
            <a:ext cx="291704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0" i="0" u="none" strike="noStrike" cap="none" dirty="0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rPr>
              <a:t>Абстракції</a:t>
            </a:r>
            <a:endParaRPr sz="700" dirty="0"/>
          </a:p>
        </p:txBody>
      </p:sp>
      <p:sp>
        <p:nvSpPr>
          <p:cNvPr id="330" name="Google Shape;330;p28"/>
          <p:cNvSpPr txBox="1"/>
          <p:nvPr/>
        </p:nvSpPr>
        <p:spPr>
          <a:xfrm>
            <a:off x="380999" y="391477"/>
            <a:ext cx="1148395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Серверна частина</a:t>
            </a:r>
            <a:endParaRPr sz="700" dirty="0"/>
          </a:p>
        </p:txBody>
      </p:sp>
      <p:sp>
        <p:nvSpPr>
          <p:cNvPr id="331" name="Google Shape;331;p28"/>
          <p:cNvSpPr txBox="1"/>
          <p:nvPr/>
        </p:nvSpPr>
        <p:spPr>
          <a:xfrm>
            <a:off x="7713520" y="391477"/>
            <a:ext cx="104948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900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r>
              <a:rPr lang="en-US" sz="900" b="0" i="0" u="none" strike="noStrike" cap="none" dirty="0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rPr>
              <a:t>/2</a:t>
            </a:r>
            <a:endParaRPr sz="700" dirty="0"/>
          </a:p>
        </p:txBody>
      </p:sp>
      <p:pic>
        <p:nvPicPr>
          <p:cNvPr id="5" name="Google Shape;326;p28">
            <a:extLst>
              <a:ext uri="{FF2B5EF4-FFF2-40B4-BE49-F238E27FC236}">
                <a16:creationId xmlns:a16="http://schemas.microsoft.com/office/drawing/2014/main" id="{02D52DD0-4F72-D878-9DDC-8EBE237FD3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49" y="3279314"/>
            <a:ext cx="1333025" cy="133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E45F219-8B65-35FA-5AC4-637D0244292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621361" y="3664113"/>
            <a:ext cx="743434" cy="56342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DF59198-A48F-98B3-1D98-CC62D365975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001879" y="3957664"/>
            <a:ext cx="584200" cy="539750"/>
          </a:xfrm>
          <a:prstGeom prst="rect">
            <a:avLst/>
          </a:prstGeom>
        </p:spPr>
      </p:pic>
      <p:cxnSp>
        <p:nvCxnSpPr>
          <p:cNvPr id="3" name="Скругленная соединительная линия 2">
            <a:extLst>
              <a:ext uri="{FF2B5EF4-FFF2-40B4-BE49-F238E27FC236}">
                <a16:creationId xmlns:a16="http://schemas.microsoft.com/office/drawing/2014/main" id="{D0D67689-E409-BBAA-9EC0-682B2CFFFCD0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364795" y="3945826"/>
            <a:ext cx="637084" cy="28171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331BD48-23E3-FCA7-3B45-5EA1A1FC778D}"/>
              </a:ext>
            </a:extLst>
          </p:cNvPr>
          <p:cNvGrpSpPr/>
          <p:nvPr/>
        </p:nvGrpSpPr>
        <p:grpSpPr>
          <a:xfrm>
            <a:off x="4428909" y="3458193"/>
            <a:ext cx="975266" cy="975266"/>
            <a:chOff x="5106838" y="1917209"/>
            <a:chExt cx="1138686" cy="1138686"/>
          </a:xfrm>
        </p:grpSpPr>
        <p:sp>
          <p:nvSpPr>
            <p:cNvPr id="7" name="Google Shape;332;p28">
              <a:extLst>
                <a:ext uri="{FF2B5EF4-FFF2-40B4-BE49-F238E27FC236}">
                  <a16:creationId xmlns:a16="http://schemas.microsoft.com/office/drawing/2014/main" id="{0E4ADC3B-2651-340F-16FB-BB7E53BABC54}"/>
                </a:ext>
              </a:extLst>
            </p:cNvPr>
            <p:cNvSpPr txBox="1"/>
            <p:nvPr/>
          </p:nvSpPr>
          <p:spPr>
            <a:xfrm>
              <a:off x="5172680" y="2356857"/>
              <a:ext cx="1007002" cy="221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Сервер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3B1922C9-E1BA-D2A3-0C5E-DDE3930B781E}"/>
                </a:ext>
              </a:extLst>
            </p:cNvPr>
            <p:cNvSpPr/>
            <p:nvPr/>
          </p:nvSpPr>
          <p:spPr>
            <a:xfrm>
              <a:off x="5106838" y="1917209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9" name="Скругленная соединительная линия 8">
            <a:extLst>
              <a:ext uri="{FF2B5EF4-FFF2-40B4-BE49-F238E27FC236}">
                <a16:creationId xmlns:a16="http://schemas.microsoft.com/office/drawing/2014/main" id="{66AC1210-1253-9D1A-D867-3AAEE31313CC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586079" y="3945826"/>
            <a:ext cx="842830" cy="28171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01BE36D-DA0D-F7C2-90C2-B7A97E21DA22}"/>
              </a:ext>
            </a:extLst>
          </p:cNvPr>
          <p:cNvGrpSpPr/>
          <p:nvPr/>
        </p:nvGrpSpPr>
        <p:grpSpPr>
          <a:xfrm>
            <a:off x="6189824" y="3739906"/>
            <a:ext cx="975266" cy="975266"/>
            <a:chOff x="7144177" y="792488"/>
            <a:chExt cx="1138686" cy="1138686"/>
          </a:xfrm>
        </p:grpSpPr>
        <p:sp>
          <p:nvSpPr>
            <p:cNvPr id="11" name="Google Shape;332;p28">
              <a:extLst>
                <a:ext uri="{FF2B5EF4-FFF2-40B4-BE49-F238E27FC236}">
                  <a16:creationId xmlns:a16="http://schemas.microsoft.com/office/drawing/2014/main" id="{4636E185-4F09-FE8E-388F-4499CCF813A0}"/>
                </a:ext>
              </a:extLst>
            </p:cNvPr>
            <p:cNvSpPr txBox="1"/>
            <p:nvPr/>
          </p:nvSpPr>
          <p:spPr>
            <a:xfrm>
              <a:off x="7177098" y="1140231"/>
              <a:ext cx="1072844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Об'єкт</a:t>
              </a:r>
              <a:endParaRPr lang="uk-UA" sz="1200" dirty="0">
                <a:solidFill>
                  <a:srgbClr val="7F7F7F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endParaRPr>
            </a:p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uk-UA" sz="1200" dirty="0">
                  <a:solidFill>
                    <a:srgbClr val="7F7F7F"/>
                  </a:solidFill>
                  <a:latin typeface="IBM Plex Mono Medium"/>
                  <a:cs typeface="IBM Plex Mono Medium"/>
                  <a:sym typeface="IBM Plex Mono Medium"/>
                </a:rPr>
                <a:t>запиту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71C27541-A08E-5F16-F325-2C2609A3F1A3}"/>
                </a:ext>
              </a:extLst>
            </p:cNvPr>
            <p:cNvSpPr/>
            <p:nvPr/>
          </p:nvSpPr>
          <p:spPr>
            <a:xfrm>
              <a:off x="7144177" y="792488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13" name="Скругленная соединительная линия 12">
            <a:extLst>
              <a:ext uri="{FF2B5EF4-FFF2-40B4-BE49-F238E27FC236}">
                <a16:creationId xmlns:a16="http://schemas.microsoft.com/office/drawing/2014/main" id="{81962069-B199-D40E-3015-90028CE74AA2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5404175" y="3945826"/>
            <a:ext cx="785649" cy="28171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50DE06A7-B720-5639-0A1F-DE9941627A42}"/>
              </a:ext>
            </a:extLst>
          </p:cNvPr>
          <p:cNvGrpSpPr/>
          <p:nvPr/>
        </p:nvGrpSpPr>
        <p:grpSpPr>
          <a:xfrm>
            <a:off x="7854172" y="3456674"/>
            <a:ext cx="975265" cy="975265"/>
            <a:chOff x="4572000" y="529976"/>
            <a:chExt cx="1138686" cy="1138686"/>
          </a:xfrm>
        </p:grpSpPr>
        <p:sp>
          <p:nvSpPr>
            <p:cNvPr id="15" name="Google Shape;332;p28">
              <a:extLst>
                <a:ext uri="{FF2B5EF4-FFF2-40B4-BE49-F238E27FC236}">
                  <a16:creationId xmlns:a16="http://schemas.microsoft.com/office/drawing/2014/main" id="{7EFD7E4D-3632-979F-4B12-DDF824599354}"/>
                </a:ext>
              </a:extLst>
            </p:cNvPr>
            <p:cNvSpPr txBox="1"/>
            <p:nvPr/>
          </p:nvSpPr>
          <p:spPr>
            <a:xfrm>
              <a:off x="4637842" y="988519"/>
              <a:ext cx="1007002" cy="221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Router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8C9108EB-0A5F-AA36-EC06-2E0953A82D72}"/>
                </a:ext>
              </a:extLst>
            </p:cNvPr>
            <p:cNvSpPr/>
            <p:nvPr/>
          </p:nvSpPr>
          <p:spPr>
            <a:xfrm>
              <a:off x="4572000" y="529976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17" name="Скругленная соединительная линия 16">
            <a:extLst>
              <a:ext uri="{FF2B5EF4-FFF2-40B4-BE49-F238E27FC236}">
                <a16:creationId xmlns:a16="http://schemas.microsoft.com/office/drawing/2014/main" id="{621CA888-18ED-A88F-C24D-98AFA4A33AE0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7165090" y="3944307"/>
            <a:ext cx="689082" cy="28323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BE3A08F-B378-160E-BDE1-8556FC30F39A}"/>
              </a:ext>
            </a:extLst>
          </p:cNvPr>
          <p:cNvSpPr txBox="1"/>
          <p:nvPr/>
        </p:nvSpPr>
        <p:spPr>
          <a:xfrm>
            <a:off x="5796999" y="2376706"/>
            <a:ext cx="3128735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products/</a:t>
            </a:r>
            <a:r>
              <a:rPr lang="de-CH" b="1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books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1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124</a:t>
            </a:r>
            <a:r>
              <a:rPr lang="uk-UA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lang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=en</a:t>
            </a:r>
            <a:endParaRPr lang="de-CH" b="1" i="0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9" name="Скругленная соединительная линия 18">
            <a:extLst>
              <a:ext uri="{FF2B5EF4-FFF2-40B4-BE49-F238E27FC236}">
                <a16:creationId xmlns:a16="http://schemas.microsoft.com/office/drawing/2014/main" id="{0CE6B1FC-7809-1F23-13EB-01B1A2FE29B6}"/>
              </a:ext>
            </a:extLst>
          </p:cNvPr>
          <p:cNvCxnSpPr>
            <a:cxnSpLocks/>
            <a:endCxn id="18" idx="2"/>
          </p:cNvCxnSpPr>
          <p:nvPr/>
        </p:nvCxnSpPr>
        <p:spPr>
          <a:xfrm rot="16200000" flipV="1">
            <a:off x="7505886" y="2620755"/>
            <a:ext cx="691400" cy="98043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27FEE5F-EF27-1CC4-246C-A802B37CF8F4}"/>
              </a:ext>
            </a:extLst>
          </p:cNvPr>
          <p:cNvSpPr txBox="1"/>
          <p:nvPr/>
        </p:nvSpPr>
        <p:spPr>
          <a:xfrm>
            <a:off x="4725102" y="1393346"/>
            <a:ext cx="3728906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products/&lt;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category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&gt;/&lt;</a:t>
            </a:r>
            <a:r>
              <a:rPr lang="de-CH" b="1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product_id</a:t>
            </a:r>
            <a:r>
              <a:rPr lang="de-CH" b="0" i="0" u="none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de-CH" b="1" i="0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1" name="Скругленная соединительная линия 20">
            <a:extLst>
              <a:ext uri="{FF2B5EF4-FFF2-40B4-BE49-F238E27FC236}">
                <a16:creationId xmlns:a16="http://schemas.microsoft.com/office/drawing/2014/main" id="{42A51CBC-3D04-B69A-4A52-B08E422676A4}"/>
              </a:ext>
            </a:extLst>
          </p:cNvPr>
          <p:cNvCxnSpPr>
            <a:cxnSpLocks/>
            <a:endCxn id="20" idx="2"/>
          </p:cNvCxnSpPr>
          <p:nvPr/>
        </p:nvCxnSpPr>
        <p:spPr>
          <a:xfrm rot="16200000" flipV="1">
            <a:off x="6678065" y="1693404"/>
            <a:ext cx="594792" cy="7718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35357B03-AEBD-30BD-F9E0-0FB5DAC03944}"/>
              </a:ext>
            </a:extLst>
          </p:cNvPr>
          <p:cNvGrpSpPr/>
          <p:nvPr/>
        </p:nvGrpSpPr>
        <p:grpSpPr>
          <a:xfrm>
            <a:off x="3931594" y="139634"/>
            <a:ext cx="2087406" cy="1124623"/>
            <a:chOff x="2699604" y="785097"/>
            <a:chExt cx="2087406" cy="112462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9832FF-5059-C29C-DAD3-DDEC1B5D87F8}"/>
                </a:ext>
              </a:extLst>
            </p:cNvPr>
            <p:cNvSpPr txBox="1"/>
            <p:nvPr/>
          </p:nvSpPr>
          <p:spPr>
            <a:xfrm>
              <a:off x="2699604" y="785097"/>
              <a:ext cx="2087406" cy="103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de-CH" i="0" strike="noStrike" noProof="1"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Category = </a:t>
              </a:r>
              <a:r>
                <a:rPr lang="de-CH" b="1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books</a:t>
              </a:r>
              <a:endParaRPr lang="de-CH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>
                <a:lnSpc>
                  <a:spcPct val="150000"/>
                </a:lnSpc>
              </a:pPr>
              <a:r>
                <a:rPr lang="de-CH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Id = </a:t>
              </a:r>
              <a:r>
                <a:rPr lang="de-CH" b="1" noProof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124</a:t>
              </a:r>
              <a:endParaRPr lang="en-US" b="1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>
                <a:lnSpc>
                  <a:spcPct val="150000"/>
                </a:lnSpc>
              </a:pPr>
              <a:r>
                <a:rPr lang="de-CH" i="0" strike="noStrike" noProof="1"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Lang</a:t>
              </a:r>
              <a:r>
                <a:rPr lang="de-CH" b="1" i="0" strike="noStrike" noProof="1"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de-CH" i="0" strike="noStrike" noProof="1"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= </a:t>
              </a:r>
              <a:r>
                <a:rPr lang="de-CH" b="1" i="0" strike="noStrike" noProof="1"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en</a:t>
              </a:r>
            </a:p>
          </p:txBody>
        </p: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2699FA6C-A4E6-6702-7B2C-83B81B08B41F}"/>
                </a:ext>
              </a:extLst>
            </p:cNvPr>
            <p:cNvSpPr/>
            <p:nvPr/>
          </p:nvSpPr>
          <p:spPr>
            <a:xfrm>
              <a:off x="2699604" y="808283"/>
              <a:ext cx="1945224" cy="1101437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 dirty="0"/>
            </a:p>
          </p:txBody>
        </p:sp>
      </p:grpSp>
      <p:cxnSp>
        <p:nvCxnSpPr>
          <p:cNvPr id="25" name="Скругленная соединительная линия 24">
            <a:extLst>
              <a:ext uri="{FF2B5EF4-FFF2-40B4-BE49-F238E27FC236}">
                <a16:creationId xmlns:a16="http://schemas.microsoft.com/office/drawing/2014/main" id="{22869D46-47A7-BBE0-7634-052E1BF4F243}"/>
              </a:ext>
            </a:extLst>
          </p:cNvPr>
          <p:cNvCxnSpPr>
            <a:cxnSpLocks/>
            <a:endCxn id="23" idx="3"/>
          </p:cNvCxnSpPr>
          <p:nvPr/>
        </p:nvCxnSpPr>
        <p:spPr>
          <a:xfrm rot="16200000" flipV="1">
            <a:off x="5936147" y="739937"/>
            <a:ext cx="736262" cy="57055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A866E45-D1E3-91AD-F388-C232AA448B19}"/>
              </a:ext>
            </a:extLst>
          </p:cNvPr>
          <p:cNvSpPr txBox="1"/>
          <p:nvPr/>
        </p:nvSpPr>
        <p:spPr>
          <a:xfrm>
            <a:off x="1909943" y="1393346"/>
            <a:ext cx="2117887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lang="de-CH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andler</a:t>
            </a:r>
            <a:r>
              <a:rPr lang="ru-RU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de-CH" noProof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de-CH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unction()</a:t>
            </a:r>
            <a:endParaRPr lang="de-CH" b="1" i="0" strike="noStrike" noProof="1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1FC3A9-CEBE-CF02-D0FE-4C81FE259F0C}"/>
              </a:ext>
            </a:extLst>
          </p:cNvPr>
          <p:cNvSpPr txBox="1"/>
          <p:nvPr/>
        </p:nvSpPr>
        <p:spPr>
          <a:xfrm>
            <a:off x="4214522" y="1470037"/>
            <a:ext cx="3115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b="1" i="0" strike="noStrike" noProof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endParaRPr lang="ru-CH" b="1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16D0AEC2-847C-8300-7B0F-7000F105DFFC}"/>
              </a:ext>
            </a:extLst>
          </p:cNvPr>
          <p:cNvSpPr/>
          <p:nvPr/>
        </p:nvSpPr>
        <p:spPr>
          <a:xfrm>
            <a:off x="1946937" y="1487134"/>
            <a:ext cx="6394868" cy="278039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CH" dirty="0"/>
          </a:p>
        </p:txBody>
      </p:sp>
      <p:cxnSp>
        <p:nvCxnSpPr>
          <p:cNvPr id="29" name="Скругленная соединительная линия 28">
            <a:extLst>
              <a:ext uri="{FF2B5EF4-FFF2-40B4-BE49-F238E27FC236}">
                <a16:creationId xmlns:a16="http://schemas.microsoft.com/office/drawing/2014/main" id="{FE3646D6-77FB-75B6-CDA6-8C1D07FA3AA7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68888" y="713538"/>
            <a:ext cx="962707" cy="67980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698B188E-4FC6-75F5-3AC5-78DF5E0185CC}"/>
              </a:ext>
            </a:extLst>
          </p:cNvPr>
          <p:cNvGrpSpPr/>
          <p:nvPr/>
        </p:nvGrpSpPr>
        <p:grpSpPr>
          <a:xfrm>
            <a:off x="314562" y="1765173"/>
            <a:ext cx="975266" cy="975266"/>
            <a:chOff x="5106838" y="1917209"/>
            <a:chExt cx="1138686" cy="1138686"/>
          </a:xfrm>
        </p:grpSpPr>
        <p:sp>
          <p:nvSpPr>
            <p:cNvPr id="31" name="Google Shape;332;p28">
              <a:extLst>
                <a:ext uri="{FF2B5EF4-FFF2-40B4-BE49-F238E27FC236}">
                  <a16:creationId xmlns:a16="http://schemas.microsoft.com/office/drawing/2014/main" id="{BCDF598E-D469-6813-9B02-32E1F2578FE4}"/>
                </a:ext>
              </a:extLst>
            </p:cNvPr>
            <p:cNvSpPr txBox="1"/>
            <p:nvPr/>
          </p:nvSpPr>
          <p:spPr>
            <a:xfrm>
              <a:off x="5172680" y="2356857"/>
              <a:ext cx="1007002" cy="2587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rgbClr val="7F7F7F"/>
                  </a:solidFill>
                  <a:latin typeface="IBM Plex Mono Medium"/>
                  <a:ea typeface="IBM Plex Mono Medium"/>
                  <a:cs typeface="IBM Plex Mono Medium"/>
                  <a:sym typeface="IBM Plex Mono Medium"/>
                </a:rPr>
                <a:t>Database</a:t>
              </a:r>
              <a:endParaRPr lang="de-CH" sz="700" dirty="0">
                <a:solidFill>
                  <a:srgbClr val="7F7F7F"/>
                </a:solidFill>
              </a:endParaRPr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2DBF6991-2934-9C54-ED97-DF28D5DFD9CE}"/>
                </a:ext>
              </a:extLst>
            </p:cNvPr>
            <p:cNvSpPr/>
            <p:nvPr/>
          </p:nvSpPr>
          <p:spPr>
            <a:xfrm>
              <a:off x="5106838" y="1917209"/>
              <a:ext cx="1138686" cy="1138686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CH">
                <a:solidFill>
                  <a:srgbClr val="7F7F7F"/>
                </a:solidFill>
              </a:endParaRPr>
            </a:p>
          </p:txBody>
        </p:sp>
      </p:grpSp>
      <p:cxnSp>
        <p:nvCxnSpPr>
          <p:cNvPr id="33" name="Скругленная соединительная линия 32">
            <a:extLst>
              <a:ext uri="{FF2B5EF4-FFF2-40B4-BE49-F238E27FC236}">
                <a16:creationId xmlns:a16="http://schemas.microsoft.com/office/drawing/2014/main" id="{1DE4D147-4FA6-D21C-6F3B-C25CA4B996D1}"/>
              </a:ext>
            </a:extLst>
          </p:cNvPr>
          <p:cNvCxnSpPr>
            <a:cxnSpLocks/>
            <a:endCxn id="32" idx="7"/>
          </p:cNvCxnSpPr>
          <p:nvPr/>
        </p:nvCxnSpPr>
        <p:spPr>
          <a:xfrm rot="10800000" flipV="1">
            <a:off x="1147005" y="1626153"/>
            <a:ext cx="799933" cy="281843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26320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3394</TotalTime>
  <Words>5094</Words>
  <Application>Microsoft Macintosh PowerPoint</Application>
  <PresentationFormat>Экран (16:9)</PresentationFormat>
  <Paragraphs>2059</Paragraphs>
  <Slides>285</Slides>
  <Notes>285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285</vt:i4>
      </vt:variant>
    </vt:vector>
  </HeadingPairs>
  <TitlesOfParts>
    <vt:vector size="293" baseType="lpstr">
      <vt:lpstr>IBM Plex Mono Medium</vt:lpstr>
      <vt:lpstr>Inter Medium</vt:lpstr>
      <vt:lpstr>IBM Plex Mono</vt:lpstr>
      <vt:lpstr>Wingdings</vt:lpstr>
      <vt:lpstr>Courier New</vt:lpstr>
      <vt:lpstr>Inter</vt:lpstr>
      <vt:lpstr>Arial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Illia Fransua</cp:lastModifiedBy>
  <cp:revision>44</cp:revision>
  <dcterms:modified xsi:type="dcterms:W3CDTF">2024-11-22T15:53:14Z</dcterms:modified>
</cp:coreProperties>
</file>